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57" r:id="rId2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6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90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53F71-35FB-481D-A797-5C1A449E71DC}" type="datetimeFigureOut">
              <a:rPr lang="pt-BR" smtClean="0"/>
              <a:t>03/05/2018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B1FD-5392-4985-8D11-1F98CCDE9F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6468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53F71-35FB-481D-A797-5C1A449E71DC}" type="datetimeFigureOut">
              <a:rPr lang="pt-BR" smtClean="0"/>
              <a:t>03/05/2018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B1FD-5392-4985-8D11-1F98CCDE9F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4347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53F71-35FB-481D-A797-5C1A449E71DC}" type="datetimeFigureOut">
              <a:rPr lang="pt-BR" smtClean="0"/>
              <a:t>03/05/2018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B1FD-5392-4985-8D11-1F98CCDE9F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0740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53F71-35FB-481D-A797-5C1A449E71DC}" type="datetimeFigureOut">
              <a:rPr lang="pt-BR" smtClean="0"/>
              <a:t>03/05/2018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B1FD-5392-4985-8D11-1F98CCDE9F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3585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53F71-35FB-481D-A797-5C1A449E71DC}" type="datetimeFigureOut">
              <a:rPr lang="pt-BR" smtClean="0"/>
              <a:t>03/05/2018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B1FD-5392-4985-8D11-1F98CCDE9F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3111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53F71-35FB-481D-A797-5C1A449E71DC}" type="datetimeFigureOut">
              <a:rPr lang="pt-BR" smtClean="0"/>
              <a:t>03/05/2018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B1FD-5392-4985-8D11-1F98CCDE9F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1945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53F71-35FB-481D-A797-5C1A449E71DC}" type="datetimeFigureOut">
              <a:rPr lang="pt-BR" smtClean="0"/>
              <a:t>03/05/2018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B1FD-5392-4985-8D11-1F98CCDE9F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6700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53F71-35FB-481D-A797-5C1A449E71DC}" type="datetimeFigureOut">
              <a:rPr lang="pt-BR" smtClean="0"/>
              <a:t>03/05/2018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B1FD-5392-4985-8D11-1F98CCDE9F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0348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53F71-35FB-481D-A797-5C1A449E71DC}" type="datetimeFigureOut">
              <a:rPr lang="pt-BR" smtClean="0"/>
              <a:t>03/05/2018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B1FD-5392-4985-8D11-1F98CCDE9F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4279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53F71-35FB-481D-A797-5C1A449E71DC}" type="datetimeFigureOut">
              <a:rPr lang="pt-BR" smtClean="0"/>
              <a:t>03/05/2018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B1FD-5392-4985-8D11-1F98CCDE9F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487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53F71-35FB-481D-A797-5C1A449E71DC}" type="datetimeFigureOut">
              <a:rPr lang="pt-BR" smtClean="0"/>
              <a:t>03/05/2018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B1FD-5392-4985-8D11-1F98CCDE9F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5035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>
            <a:alpha val="4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A53F71-35FB-481D-A797-5C1A449E71DC}" type="datetimeFigureOut">
              <a:rPr lang="pt-BR" smtClean="0"/>
              <a:t>03/05/2018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BEB1FD-5392-4985-8D11-1F98CCDE9F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5930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4.wdp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6.wdp"/><Relationship Id="rId4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7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180511" y="1244323"/>
            <a:ext cx="478297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entury Schoolbook" panose="02040604050505020304" pitchFamily="18" charset="0"/>
              </a:rPr>
              <a:t>Umas </a:t>
            </a:r>
            <a:r>
              <a:rPr lang="pt-BR" sz="5400" b="1" cap="none" spc="0" dirty="0" err="1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entury Schoolbook" panose="02040604050505020304" pitchFamily="18" charset="0"/>
              </a:rPr>
              <a:t>Figuraças</a:t>
            </a:r>
            <a:r>
              <a:rPr lang="pt-BR" sz="5400" b="1" cap="none" spc="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entury Schoolbook" panose="02040604050505020304" pitchFamily="18" charset="0"/>
              </a:rPr>
              <a:t>!</a:t>
            </a:r>
            <a:endParaRPr lang="pt-BR" sz="5400" b="1" cap="none" spc="0" dirty="0">
              <a:ln w="0">
                <a:solidFill>
                  <a:schemeClr val="accent2">
                    <a:lumMod val="50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Century Schoolbook" panose="020406040505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326860" y="2996119"/>
            <a:ext cx="2703260" cy="55286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entury Schoolbook" panose="02040604050505020304" pitchFamily="18" charset="0"/>
              </a:rPr>
              <a:t>Cléo </a:t>
            </a:r>
            <a:r>
              <a:rPr lang="pt-BR" sz="5400" b="1" cap="none" spc="0" dirty="0" err="1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entury Schoolbook" panose="02040604050505020304" pitchFamily="18" charset="0"/>
              </a:rPr>
              <a:t>Menegatt</a:t>
            </a:r>
            <a:endParaRPr lang="pt-BR" sz="5400" b="1" cap="none" spc="0" dirty="0">
              <a:ln w="0">
                <a:solidFill>
                  <a:schemeClr val="accent2">
                    <a:lumMod val="50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Century Schoolbook" panose="02040604050505020304" pitchFamily="18" charset="0"/>
            </a:endParaRPr>
          </a:p>
        </p:txBody>
      </p:sp>
      <p:pic>
        <p:nvPicPr>
          <p:cNvPr id="5" name="Scars to your beautiful -  Alessia Car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27798" y="24679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691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5000"/>
    </mc:Choice>
    <mc:Fallback>
      <p:transition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5">
                <p:cTn id="2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614" y="0"/>
            <a:ext cx="5980385" cy="5143500"/>
          </a:xfrm>
          <a:prstGeom prst="rect">
            <a:avLst/>
          </a:prstGeom>
          <a:effectLst>
            <a:softEdge rad="4064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677103" cy="5143500"/>
          </a:xfrm>
          <a:prstGeom prst="rect">
            <a:avLst/>
          </a:prstGeom>
          <a:effectLst>
            <a:softEdge rad="558800"/>
          </a:effectLst>
        </p:spPr>
      </p:pic>
    </p:spTree>
    <p:extLst>
      <p:ext uri="{BB962C8B-B14F-4D97-AF65-F5344CB8AC3E}">
        <p14:creationId xmlns:p14="http://schemas.microsoft.com/office/powerpoint/2010/main" val="4101820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 dir="d"/>
      </p:transition>
    </mc:Choice>
    <mc:Fallback>
      <p:transition spd="slow" advTm="3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317" y="0"/>
            <a:ext cx="5265683" cy="5143500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981903" cy="5143500"/>
          </a:xfrm>
          <a:prstGeom prst="rect">
            <a:avLst/>
          </a:prstGeom>
          <a:effectLst>
            <a:softEdge rad="431800"/>
          </a:effectLst>
        </p:spPr>
      </p:pic>
    </p:spTree>
    <p:extLst>
      <p:ext uri="{BB962C8B-B14F-4D97-AF65-F5344CB8AC3E}">
        <p14:creationId xmlns:p14="http://schemas.microsoft.com/office/powerpoint/2010/main" val="882058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18538" cy="5143500"/>
          </a:xfrm>
          <a:prstGeom prst="rect">
            <a:avLst/>
          </a:prstGeom>
          <a:effectLst>
            <a:softEdge rad="4064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9042" y="0"/>
            <a:ext cx="5254958" cy="5143500"/>
          </a:xfrm>
          <a:prstGeom prst="rect">
            <a:avLst/>
          </a:prstGeom>
          <a:effectLst>
            <a:softEdge rad="787400"/>
          </a:effectLst>
        </p:spPr>
      </p:pic>
    </p:spTree>
    <p:extLst>
      <p:ext uri="{BB962C8B-B14F-4D97-AF65-F5344CB8AC3E}">
        <p14:creationId xmlns:p14="http://schemas.microsoft.com/office/powerpoint/2010/main" val="143944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854" y="0"/>
            <a:ext cx="4719145" cy="5143500"/>
          </a:xfrm>
          <a:prstGeom prst="rect">
            <a:avLst/>
          </a:prstGeom>
          <a:effectLst>
            <a:softEdge rad="3556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528442" cy="5143500"/>
          </a:xfrm>
          <a:prstGeom prst="rect">
            <a:avLst/>
          </a:prstGeom>
          <a:effectLst>
            <a:softEdge rad="533400"/>
          </a:effectLst>
        </p:spPr>
      </p:pic>
    </p:spTree>
    <p:extLst>
      <p:ext uri="{BB962C8B-B14F-4D97-AF65-F5344CB8AC3E}">
        <p14:creationId xmlns:p14="http://schemas.microsoft.com/office/powerpoint/2010/main" val="2525606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conveyor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979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792717" cy="5143500"/>
          </a:xfrm>
          <a:prstGeom prst="rect">
            <a:avLst/>
          </a:prstGeom>
          <a:effectLst>
            <a:softEdge rad="254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672" y="0"/>
            <a:ext cx="4968328" cy="5143500"/>
          </a:xfrm>
          <a:prstGeom prst="rect">
            <a:avLst/>
          </a:prstGeom>
          <a:effectLst>
            <a:softEdge rad="558800"/>
          </a:effectLst>
        </p:spPr>
      </p:pic>
    </p:spTree>
    <p:extLst>
      <p:ext uri="{BB962C8B-B14F-4D97-AF65-F5344CB8AC3E}">
        <p14:creationId xmlns:p14="http://schemas.microsoft.com/office/powerpoint/2010/main" val="2927979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03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flip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699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26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23338" cy="5143500"/>
          </a:xfrm>
          <a:prstGeom prst="rect">
            <a:avLst/>
          </a:prstGeom>
          <a:effectLst>
            <a:softEdge rad="3937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725" y="0"/>
            <a:ext cx="5360276" cy="5143500"/>
          </a:xfrm>
          <a:prstGeom prst="rect">
            <a:avLst/>
          </a:prstGeom>
          <a:effectLst>
            <a:softEdge rad="698500"/>
          </a:effectLst>
        </p:spPr>
      </p:pic>
    </p:spTree>
    <p:extLst>
      <p:ext uri="{BB962C8B-B14F-4D97-AF65-F5344CB8AC3E}">
        <p14:creationId xmlns:p14="http://schemas.microsoft.com/office/powerpoint/2010/main" val="104812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34455" cy="5143500"/>
          </a:xfrm>
          <a:prstGeom prst="rect">
            <a:avLst/>
          </a:prstGeom>
          <a:effectLst>
            <a:softEdge rad="3556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869" y="0"/>
            <a:ext cx="5213131" cy="5143500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2907826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gallery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1683" y="0"/>
            <a:ext cx="5402317" cy="5143500"/>
          </a:xfrm>
          <a:prstGeom prst="rect">
            <a:avLst/>
          </a:prstGeom>
          <a:effectLst>
            <a:softEdge rad="3683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1" y="0"/>
            <a:ext cx="4624552" cy="5143500"/>
          </a:xfrm>
          <a:prstGeom prst="rect">
            <a:avLst/>
          </a:prstGeom>
          <a:effectLst>
            <a:softEdge rad="596900"/>
          </a:effectLst>
        </p:spPr>
      </p:pic>
    </p:spTree>
    <p:extLst>
      <p:ext uri="{BB962C8B-B14F-4D97-AF65-F5344CB8AC3E}">
        <p14:creationId xmlns:p14="http://schemas.microsoft.com/office/powerpoint/2010/main" val="3400468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switch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3821" y="0"/>
            <a:ext cx="5770179" cy="5143500"/>
          </a:xfrm>
          <a:prstGeom prst="rect">
            <a:avLst/>
          </a:prstGeom>
          <a:effectLst>
            <a:softEdge rad="508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498428" cy="5143500"/>
          </a:xfrm>
          <a:prstGeom prst="rect">
            <a:avLst/>
          </a:prstGeom>
          <a:effectLst>
            <a:softEdge rad="508000"/>
          </a:effectLst>
        </p:spPr>
      </p:pic>
    </p:spTree>
    <p:extLst>
      <p:ext uri="{BB962C8B-B14F-4D97-AF65-F5344CB8AC3E}">
        <p14:creationId xmlns:p14="http://schemas.microsoft.com/office/powerpoint/2010/main" val="2776406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632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dir="d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396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892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ferris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99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dir="u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642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214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531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995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228" y="0"/>
            <a:ext cx="5864772" cy="5143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402317" cy="5143500"/>
          </a:xfrm>
          <a:prstGeom prst="rect">
            <a:avLst/>
          </a:prstGeom>
          <a:effectLst>
            <a:softEdge rad="736600"/>
          </a:effectLst>
        </p:spPr>
      </p:pic>
    </p:spTree>
    <p:extLst>
      <p:ext uri="{BB962C8B-B14F-4D97-AF65-F5344CB8AC3E}">
        <p14:creationId xmlns:p14="http://schemas.microsoft.com/office/powerpoint/2010/main" val="1593301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flip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897821" cy="5143500"/>
          </a:xfrm>
          <a:prstGeom prst="rect">
            <a:avLst/>
          </a:prstGeom>
          <a:effectLst>
            <a:softEdge rad="4699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0" y="0"/>
            <a:ext cx="5143500" cy="5143500"/>
          </a:xfrm>
          <a:prstGeom prst="rect">
            <a:avLst/>
          </a:prstGeom>
          <a:effectLst>
            <a:softEdge rad="596900"/>
          </a:effectLst>
        </p:spPr>
      </p:pic>
    </p:spTree>
    <p:extLst>
      <p:ext uri="{BB962C8B-B14F-4D97-AF65-F5344CB8AC3E}">
        <p14:creationId xmlns:p14="http://schemas.microsoft.com/office/powerpoint/2010/main" val="4121795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8764"/>
            <a:ext cx="3930869" cy="4065971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4" name="CaixaDeTexto 3"/>
          <p:cNvSpPr txBox="1"/>
          <p:nvPr/>
        </p:nvSpPr>
        <p:spPr>
          <a:xfrm>
            <a:off x="3365284" y="1081375"/>
            <a:ext cx="5788764" cy="31777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Imagens: Internet e Acervo Pessoal</a:t>
            </a:r>
          </a:p>
          <a:p>
            <a:pPr algn="ctr"/>
            <a:r>
              <a:rPr lang="pt-BR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Música:Scars</a:t>
            </a:r>
            <a:r>
              <a:rPr lang="pt-BR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 </a:t>
            </a:r>
            <a:r>
              <a:rPr lang="pt-BR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To</a:t>
            </a:r>
            <a:r>
              <a:rPr lang="pt-BR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 </a:t>
            </a:r>
            <a:r>
              <a:rPr lang="pt-BR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Your</a:t>
            </a:r>
            <a:r>
              <a:rPr lang="pt-BR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 </a:t>
            </a:r>
            <a:r>
              <a:rPr lang="pt-BR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Beautiful-Alessia</a:t>
            </a:r>
            <a:r>
              <a:rPr lang="pt-BR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 Cara</a:t>
            </a:r>
          </a:p>
          <a:p>
            <a:pPr algn="ctr"/>
            <a:r>
              <a:rPr lang="pt-BR" sz="1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www.pinterest.com/</a:t>
            </a:r>
            <a:r>
              <a:rPr lang="pt-BR" sz="1800" b="1" dirty="0" err="1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cleonicemenegat</a:t>
            </a:r>
            <a:r>
              <a:rPr lang="pt-BR" sz="1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/vídeos</a:t>
            </a:r>
          </a:p>
          <a:p>
            <a:pPr algn="ctr"/>
            <a:endParaRPr lang="pt-BR" sz="1800" b="1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Schoolbook" panose="02040604050505020304" pitchFamily="18" charset="0"/>
            </a:endParaRPr>
          </a:p>
          <a:p>
            <a:pPr algn="ctr"/>
            <a:r>
              <a:rPr lang="pt-BR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Canal </a:t>
            </a:r>
            <a:r>
              <a:rPr lang="pt-BR" sz="1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no </a:t>
            </a:r>
            <a:r>
              <a:rPr lang="pt-BR" sz="18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Youtube</a:t>
            </a:r>
            <a:r>
              <a:rPr lang="pt-BR" sz="1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:</a:t>
            </a:r>
          </a:p>
          <a:p>
            <a:pPr algn="ctr"/>
            <a:r>
              <a:rPr lang="pt-BR" sz="7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https://www.youtube.com/channel/UCOqGbdkljrk4Oo-W1JKI0MA/videos?view_as=subscriber</a:t>
            </a:r>
          </a:p>
          <a:p>
            <a:pPr algn="ctr"/>
            <a:endParaRPr lang="pt-BR" sz="1800" b="1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Schoolbook" panose="02040604050505020304" pitchFamily="18" charset="0"/>
            </a:endParaRPr>
          </a:p>
          <a:p>
            <a:pPr algn="ctr"/>
            <a:r>
              <a:rPr lang="pt-BR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Criação, Formatação e Edição:</a:t>
            </a:r>
          </a:p>
          <a:p>
            <a:pPr algn="ctr"/>
            <a:endParaRPr lang="pt-BR" sz="18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Schoolbook" panose="02040604050505020304" pitchFamily="18" charset="0"/>
            </a:endParaRPr>
          </a:p>
          <a:p>
            <a:pPr algn="ctr"/>
            <a:r>
              <a:rPr lang="pt-BR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Cléo </a:t>
            </a:r>
            <a:r>
              <a:rPr lang="pt-BR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Menegatt</a:t>
            </a:r>
            <a:endParaRPr lang="pt-BR" sz="1800" b="1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Schoolbook" panose="02040604050505020304" pitchFamily="18" charset="0"/>
            </a:endParaRPr>
          </a:p>
          <a:p>
            <a:pPr algn="ctr"/>
            <a:r>
              <a:rPr lang="pt-BR" sz="1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cmenegatt2016@gmail.com</a:t>
            </a:r>
            <a:endParaRPr lang="pt-BR" sz="18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Schoolbook" panose="020406040505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827281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000">
        <p15:prstTrans prst="drape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</TotalTime>
  <Words>33</Words>
  <Application>Microsoft Office PowerPoint</Application>
  <PresentationFormat>Apresentação na tela (16:9)</PresentationFormat>
  <Paragraphs>13</Paragraphs>
  <Slides>25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Century Schoolbook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9</cp:revision>
  <dcterms:created xsi:type="dcterms:W3CDTF">2018-05-03T19:12:34Z</dcterms:created>
  <dcterms:modified xsi:type="dcterms:W3CDTF">2018-05-03T20:43:12Z</dcterms:modified>
</cp:coreProperties>
</file>