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60" r:id="rId4"/>
    <p:sldId id="257" r:id="rId5"/>
    <p:sldId id="268" r:id="rId6"/>
    <p:sldId id="262" r:id="rId7"/>
    <p:sldId id="267" r:id="rId8"/>
    <p:sldId id="261" r:id="rId9"/>
    <p:sldId id="258" r:id="rId10"/>
    <p:sldId id="263" r:id="rId11"/>
    <p:sldId id="266" r:id="rId12"/>
    <p:sldId id="259" r:id="rId13"/>
    <p:sldId id="264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  <a:srgbClr val="990033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45A73-A85F-45C3-9AD3-00097C93F95D}" type="datetimeFigureOut">
              <a:rPr lang="pt-BR" smtClean="0"/>
              <a:t>06/12/2018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D18F2-1550-4F44-8D57-4A9A77AE75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9076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45A73-A85F-45C3-9AD3-00097C93F95D}" type="datetimeFigureOut">
              <a:rPr lang="pt-BR" smtClean="0"/>
              <a:t>06/12/2018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D18F2-1550-4F44-8D57-4A9A77AE75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8585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45A73-A85F-45C3-9AD3-00097C93F95D}" type="datetimeFigureOut">
              <a:rPr lang="pt-BR" smtClean="0"/>
              <a:t>06/12/2018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D18F2-1550-4F44-8D57-4A9A77AE75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7245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45A73-A85F-45C3-9AD3-00097C93F95D}" type="datetimeFigureOut">
              <a:rPr lang="pt-BR" smtClean="0"/>
              <a:t>06/12/2018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D18F2-1550-4F44-8D57-4A9A77AE75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0675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45A73-A85F-45C3-9AD3-00097C93F95D}" type="datetimeFigureOut">
              <a:rPr lang="pt-BR" smtClean="0"/>
              <a:t>06/12/2018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D18F2-1550-4F44-8D57-4A9A77AE75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4588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45A73-A85F-45C3-9AD3-00097C93F95D}" type="datetimeFigureOut">
              <a:rPr lang="pt-BR" smtClean="0"/>
              <a:t>06/12/2018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D18F2-1550-4F44-8D57-4A9A77AE75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69617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45A73-A85F-45C3-9AD3-00097C93F95D}" type="datetimeFigureOut">
              <a:rPr lang="pt-BR" smtClean="0"/>
              <a:t>06/12/2018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D18F2-1550-4F44-8D57-4A9A77AE75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4828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45A73-A85F-45C3-9AD3-00097C93F95D}" type="datetimeFigureOut">
              <a:rPr lang="pt-BR" smtClean="0"/>
              <a:t>06/12/2018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D18F2-1550-4F44-8D57-4A9A77AE75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1704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45A73-A85F-45C3-9AD3-00097C93F95D}" type="datetimeFigureOut">
              <a:rPr lang="pt-BR" smtClean="0"/>
              <a:t>06/12/2018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D18F2-1550-4F44-8D57-4A9A77AE75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3290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45A73-A85F-45C3-9AD3-00097C93F95D}" type="datetimeFigureOut">
              <a:rPr lang="pt-BR" smtClean="0"/>
              <a:t>06/12/2018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D18F2-1550-4F44-8D57-4A9A77AE75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0360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45A73-A85F-45C3-9AD3-00097C93F95D}" type="datetimeFigureOut">
              <a:rPr lang="pt-BR" smtClean="0"/>
              <a:t>06/12/2018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6D18F2-1550-4F44-8D57-4A9A77AE75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75131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33">
            <a:alpha val="5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445A73-A85F-45C3-9AD3-00097C93F95D}" type="datetimeFigureOut">
              <a:rPr lang="pt-BR" smtClean="0"/>
              <a:t>06/12/2018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6D18F2-1550-4F44-8D57-4A9A77AE75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0470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A time for us - Francis Goy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10638" y="241286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987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184843" cy="5143500"/>
          </a:xfrm>
          <a:prstGeom prst="rect">
            <a:avLst/>
          </a:prstGeom>
          <a:effectLst>
            <a:softEdge rad="609600"/>
          </a:effectLst>
        </p:spPr>
      </p:pic>
    </p:spTree>
    <p:extLst>
      <p:ext uri="{BB962C8B-B14F-4D97-AF65-F5344CB8AC3E}">
        <p14:creationId xmlns:p14="http://schemas.microsoft.com/office/powerpoint/2010/main" val="1860469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20417476">
            <a:off x="474487" y="1445498"/>
            <a:ext cx="470760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996633"/>
                  </a:solidFill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Fantasias do Poeta</a:t>
            </a:r>
            <a:endParaRPr lang="pt-BR" sz="5400" b="1" cap="none" spc="0" dirty="0">
              <a:ln>
                <a:solidFill>
                  <a:srgbClr val="996633"/>
                </a:solidFill>
              </a:ln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672060" y="3567221"/>
            <a:ext cx="2815768" cy="57231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996633"/>
                  </a:solidFill>
                </a:ln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Luiza Luz Senis</a:t>
            </a:r>
            <a:endParaRPr lang="pt-BR" sz="5400" b="1" cap="none" spc="0" dirty="0">
              <a:ln>
                <a:solidFill>
                  <a:srgbClr val="996633"/>
                </a:solidFill>
              </a:ln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750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wind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19857" y="1177047"/>
            <a:ext cx="465383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Preferi confessar a mim fantasias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estavam  muito bem </a:t>
            </a:r>
            <a:r>
              <a:rPr lang="pt-BR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guardadas.</a:t>
            </a:r>
            <a:endParaRPr lang="pt-BR" sz="28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Vou </a:t>
            </a:r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abrir a caixa de pandora que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está do lado de fora de mim.</a:t>
            </a:r>
          </a:p>
        </p:txBody>
      </p:sp>
    </p:spTree>
    <p:extLst>
      <p:ext uri="{BB962C8B-B14F-4D97-AF65-F5344CB8AC3E}">
        <p14:creationId xmlns:p14="http://schemas.microsoft.com/office/powerpoint/2010/main" val="19044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55" y="147145"/>
            <a:ext cx="8660524" cy="4918841"/>
          </a:xfrm>
          <a:prstGeom prst="rect">
            <a:avLst/>
          </a:prstGeom>
          <a:effectLst>
            <a:softEdge rad="647700"/>
          </a:effectLst>
        </p:spPr>
      </p:pic>
    </p:spTree>
    <p:extLst>
      <p:ext uri="{BB962C8B-B14F-4D97-AF65-F5344CB8AC3E}">
        <p14:creationId xmlns:p14="http://schemas.microsoft.com/office/powerpoint/2010/main" val="1855455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u"/>
      </p:transition>
    </mc:Choice>
    <mc:Fallback>
      <p:transition spd="slow" advTm="3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69039" y="1264596"/>
            <a:ext cx="474521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ouvir a voz do coração no quesito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sedução, serei capaz de te  envolver  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num que de magia, ter a madrugada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para te enlouquecer sem medo .</a:t>
            </a:r>
          </a:p>
        </p:txBody>
      </p:sp>
    </p:spTree>
    <p:extLst>
      <p:ext uri="{BB962C8B-B14F-4D97-AF65-F5344CB8AC3E}">
        <p14:creationId xmlns:p14="http://schemas.microsoft.com/office/powerpoint/2010/main" val="473874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07" y="0"/>
            <a:ext cx="4869575" cy="5143500"/>
          </a:xfrm>
          <a:prstGeom prst="rect">
            <a:avLst/>
          </a:prstGeom>
          <a:effectLst>
            <a:softEdge rad="736600"/>
          </a:effectLst>
        </p:spPr>
      </p:pic>
    </p:spTree>
    <p:extLst>
      <p:ext uri="{BB962C8B-B14F-4D97-AF65-F5344CB8AC3E}">
        <p14:creationId xmlns:p14="http://schemas.microsoft.com/office/powerpoint/2010/main" val="3430192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prism isContent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75221" y="972765"/>
            <a:ext cx="4956806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tempo iria conspirar</a:t>
            </a:r>
            <a:r>
              <a:rPr lang="pt-BR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ponteiros do relógio </a:t>
            </a:r>
            <a:r>
              <a:rPr lang="pt-BR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</a:t>
            </a:r>
          </a:p>
          <a:p>
            <a:pPr algn="ctr"/>
            <a:r>
              <a:rPr lang="pt-BR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mostraram a hora</a:t>
            </a:r>
            <a:r>
              <a:rPr lang="pt-BR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nem pense em ir embora, entregue </a:t>
            </a:r>
            <a:r>
              <a:rPr lang="pt-BR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aos</a:t>
            </a:r>
          </a:p>
          <a:p>
            <a:pPr algn="ctr"/>
            <a:r>
              <a:rPr lang="pt-BR" sz="28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cuidados do amor sem nenhum pudor.</a:t>
            </a:r>
          </a:p>
        </p:txBody>
      </p:sp>
    </p:spTree>
    <p:extLst>
      <p:ext uri="{BB962C8B-B14F-4D97-AF65-F5344CB8AC3E}">
        <p14:creationId xmlns:p14="http://schemas.microsoft.com/office/powerpoint/2010/main" val="1401969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7" y="0"/>
            <a:ext cx="9075905" cy="5143500"/>
          </a:xfrm>
          <a:prstGeom prst="rect">
            <a:avLst/>
          </a:prstGeom>
          <a:effectLst>
            <a:softEdge rad="787400"/>
          </a:effectLst>
        </p:spPr>
      </p:pic>
    </p:spTree>
    <p:extLst>
      <p:ext uri="{BB962C8B-B14F-4D97-AF65-F5344CB8AC3E}">
        <p14:creationId xmlns:p14="http://schemas.microsoft.com/office/powerpoint/2010/main" val="2436548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60851" y="1206230"/>
            <a:ext cx="456727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Aventuras que nem a mim confesso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poesia interagindo com todo esse</a:t>
            </a:r>
          </a:p>
          <a:p>
            <a:pPr algn="ctr"/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querer, louca por você e sem limites</a:t>
            </a:r>
          </a:p>
          <a:p>
            <a:pPr algn="ctr"/>
            <a:r>
              <a:rPr lang="pt-BR" sz="2800" b="1" dirty="0" err="1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p'ra</a:t>
            </a:r>
            <a:r>
              <a:rPr lang="pt-BR" sz="28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fazer este sonho acontecer.</a:t>
            </a:r>
          </a:p>
        </p:txBody>
      </p:sp>
    </p:spTree>
    <p:extLst>
      <p:ext uri="{BB962C8B-B14F-4D97-AF65-F5344CB8AC3E}">
        <p14:creationId xmlns:p14="http://schemas.microsoft.com/office/powerpoint/2010/main" val="1314764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634" y="0"/>
            <a:ext cx="5444359" cy="5143500"/>
          </a:xfrm>
          <a:prstGeom prst="rect">
            <a:avLst/>
          </a:prstGeom>
          <a:effectLst>
            <a:softEdge rad="685800"/>
          </a:effectLst>
        </p:spPr>
      </p:pic>
    </p:spTree>
    <p:extLst>
      <p:ext uri="{BB962C8B-B14F-4D97-AF65-F5344CB8AC3E}">
        <p14:creationId xmlns:p14="http://schemas.microsoft.com/office/powerpoint/2010/main" val="675212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prism isContent="1" isInverted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95336" y="4756825"/>
            <a:ext cx="14702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Luiza Senis</a:t>
            </a:r>
            <a:endParaRPr lang="pt-BR" sz="24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040876" y="4756825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7650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86107" y="699755"/>
            <a:ext cx="5452903" cy="33932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Luiza </a:t>
            </a:r>
            <a:r>
              <a:rPr lang="pt-BR" sz="20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Luz Senis(Direitos autorais </a:t>
            </a:r>
            <a:r>
              <a:rPr lang="pt-BR" sz="20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Preservados)</a:t>
            </a:r>
          </a:p>
          <a:p>
            <a:pPr algn="ctr"/>
            <a:r>
              <a:rPr lang="pt-BR" sz="20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A Time for </a:t>
            </a:r>
            <a:r>
              <a:rPr lang="pt-BR" sz="20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us</a:t>
            </a:r>
            <a:r>
              <a:rPr lang="pt-BR" sz="2000" b="1" dirty="0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-Francis </a:t>
            </a:r>
            <a:r>
              <a:rPr lang="pt-BR" sz="2000" b="1" dirty="0" err="1" smtClean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Goia</a:t>
            </a:r>
            <a:endParaRPr lang="pt-BR" sz="2000" b="1" dirty="0" smtClean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8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8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rgbClr val="FF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276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blinds dir="vert"/>
      </p:transition>
    </mc:Choice>
    <mc:Fallback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169</TotalTime>
  <Words>166</Words>
  <Application>Microsoft Office PowerPoint</Application>
  <PresentationFormat>Apresentação na tela (16:9)</PresentationFormat>
  <Paragraphs>32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2018-10-20T22:20:46Z</dcterms:created>
  <dcterms:modified xsi:type="dcterms:W3CDTF">2018-12-06T23:19:17Z</dcterms:modified>
</cp:coreProperties>
</file>