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1" r:id="rId4"/>
    <p:sldId id="259" r:id="rId5"/>
    <p:sldId id="265" r:id="rId6"/>
    <p:sldId id="262" r:id="rId7"/>
    <p:sldId id="266" r:id="rId8"/>
    <p:sldId id="261" r:id="rId9"/>
    <p:sldId id="267" r:id="rId10"/>
    <p:sldId id="263" r:id="rId11"/>
    <p:sldId id="268" r:id="rId12"/>
    <p:sldId id="264" r:id="rId13"/>
    <p:sldId id="269" r:id="rId14"/>
    <p:sldId id="258" r:id="rId15"/>
    <p:sldId id="270" r:id="rId16"/>
    <p:sldId id="260" r:id="rId1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8AF3B-06D0-405C-BB74-03CD62BB4E9A}" type="datetimeFigureOut">
              <a:rPr lang="pt-BR" smtClean="0"/>
              <a:t>19/11/2023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EEB11-F00A-4241-A7E9-7CF7A35D3C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54461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8AF3B-06D0-405C-BB74-03CD62BB4E9A}" type="datetimeFigureOut">
              <a:rPr lang="pt-BR" smtClean="0"/>
              <a:t>19/11/2023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EEB11-F00A-4241-A7E9-7CF7A35D3C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62242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8AF3B-06D0-405C-BB74-03CD62BB4E9A}" type="datetimeFigureOut">
              <a:rPr lang="pt-BR" smtClean="0"/>
              <a:t>19/11/2023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EEB11-F00A-4241-A7E9-7CF7A35D3C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6844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8AF3B-06D0-405C-BB74-03CD62BB4E9A}" type="datetimeFigureOut">
              <a:rPr lang="pt-BR" smtClean="0"/>
              <a:t>19/11/2023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EEB11-F00A-4241-A7E9-7CF7A35D3C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95114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8AF3B-06D0-405C-BB74-03CD62BB4E9A}" type="datetimeFigureOut">
              <a:rPr lang="pt-BR" smtClean="0"/>
              <a:t>19/11/2023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EEB11-F00A-4241-A7E9-7CF7A35D3C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82888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8AF3B-06D0-405C-BB74-03CD62BB4E9A}" type="datetimeFigureOut">
              <a:rPr lang="pt-BR" smtClean="0"/>
              <a:t>19/11/2023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EEB11-F00A-4241-A7E9-7CF7A35D3C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47285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8AF3B-06D0-405C-BB74-03CD62BB4E9A}" type="datetimeFigureOut">
              <a:rPr lang="pt-BR" smtClean="0"/>
              <a:t>19/11/2023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EEB11-F00A-4241-A7E9-7CF7A35D3C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9182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8AF3B-06D0-405C-BB74-03CD62BB4E9A}" type="datetimeFigureOut">
              <a:rPr lang="pt-BR" smtClean="0"/>
              <a:t>19/11/2023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EEB11-F00A-4241-A7E9-7CF7A35D3C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0793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8AF3B-06D0-405C-BB74-03CD62BB4E9A}" type="datetimeFigureOut">
              <a:rPr lang="pt-BR" smtClean="0"/>
              <a:t>19/11/2023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EEB11-F00A-4241-A7E9-7CF7A35D3C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76965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8AF3B-06D0-405C-BB74-03CD62BB4E9A}" type="datetimeFigureOut">
              <a:rPr lang="pt-BR" smtClean="0"/>
              <a:t>19/11/2023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EEB11-F00A-4241-A7E9-7CF7A35D3C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0345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8AF3B-06D0-405C-BB74-03CD62BB4E9A}" type="datetimeFigureOut">
              <a:rPr lang="pt-BR" smtClean="0"/>
              <a:t>19/11/2023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EEB11-F00A-4241-A7E9-7CF7A35D3C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25335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  <a:alpha val="6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78AF3B-06D0-405C-BB74-03CD62BB4E9A}" type="datetimeFigureOut">
              <a:rPr lang="pt-BR" smtClean="0"/>
              <a:t>19/11/2023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CEEB11-F00A-4241-A7E9-7CF7A35D3C9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5222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.br/cleoslides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cmenegatt2016@gmail.com" TargetMode="External"/><Relationship Id="rId4" Type="http://schemas.openxmlformats.org/officeDocument/2006/relationships/hyperlink" Target="http://www.youtube.com/c/CleoniceMenegattGoelz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9ABC5270-ABD9-94AF-34ED-318ECDF4D8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1-Aquarela   Toquinho   Piano e Teclado Cover   PiaNostalgia">
            <a:hlinkClick r:id="" action="ppaction://media"/>
            <a:extLst>
              <a:ext uri="{FF2B5EF4-FFF2-40B4-BE49-F238E27FC236}">
                <a16:creationId xmlns:a16="http://schemas.microsoft.com/office/drawing/2014/main" id="{03DE1473-176C-FDDB-1D4B-A2F0B6253A3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01148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290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05B3C3B-66C5-92A9-9BD2-27C2E08D00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6FC2DD4B-1556-3A28-6A32-3E1B03E3BF9D}"/>
              </a:ext>
            </a:extLst>
          </p:cNvPr>
          <p:cNvSpPr/>
          <p:nvPr/>
        </p:nvSpPr>
        <p:spPr>
          <a:xfrm>
            <a:off x="3150273" y="1152075"/>
            <a:ext cx="2704908" cy="76174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pt-BR" sz="4500" b="1" dirty="0">
                <a:ln w="0"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Comic Sans MS" panose="030F0702030302020204" pitchFamily="66" charset="0"/>
              </a:rPr>
              <a:t>E Agora?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6724DA49-B62C-6811-5C8F-52C653A12CA2}"/>
              </a:ext>
            </a:extLst>
          </p:cNvPr>
          <p:cNvSpPr/>
          <p:nvPr/>
        </p:nvSpPr>
        <p:spPr>
          <a:xfrm>
            <a:off x="3178327" y="2777357"/>
            <a:ext cx="2677656" cy="577081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pt-BR" sz="3300" b="1" dirty="0" err="1">
                <a:ln w="0"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Comic Sans MS" panose="030F0702030302020204" pitchFamily="66" charset="0"/>
              </a:rPr>
              <a:t>Cema</a:t>
            </a:r>
            <a:r>
              <a:rPr lang="pt-BR" sz="3300" b="1" dirty="0">
                <a:ln w="0"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Comic Sans MS" panose="030F0702030302020204" pitchFamily="66" charset="0"/>
              </a:rPr>
              <a:t> </a:t>
            </a:r>
            <a:r>
              <a:rPr lang="pt-BR" sz="3300" b="1" dirty="0" err="1">
                <a:ln w="0"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Comic Sans MS" panose="030F0702030302020204" pitchFamily="66" charset="0"/>
              </a:rPr>
              <a:t>Raizer</a:t>
            </a:r>
            <a:endParaRPr lang="pt-BR" sz="3300" b="1" dirty="0">
              <a:ln w="0">
                <a:solidFill>
                  <a:schemeClr val="accent5">
                    <a:lumMod val="60000"/>
                    <a:lumOff val="40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68188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9000">
        <p15:prstTrans prst="curtains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9ABC5270-ABD9-94AF-34ED-318ECDF4D8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86C9E12D-7CF1-767F-93DC-2CC517D589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174" y="-12424"/>
            <a:ext cx="8547651" cy="5143500"/>
          </a:xfrm>
          <a:prstGeom prst="rect">
            <a:avLst/>
          </a:prstGeom>
          <a:effectLst>
            <a:softEdge rad="1206500"/>
          </a:effectLst>
        </p:spPr>
      </p:pic>
    </p:spTree>
    <p:extLst>
      <p:ext uri="{BB962C8B-B14F-4D97-AF65-F5344CB8AC3E}">
        <p14:creationId xmlns:p14="http://schemas.microsoft.com/office/powerpoint/2010/main" val="22215286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ageCurlSingle"/>
      </p:transition>
    </mc:Choice>
    <mc:Fallback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05B3C3B-66C5-92A9-9BD2-27C2E08D00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9F3927D-5077-FEAD-64F1-9908CD4C80E7}"/>
              </a:ext>
            </a:extLst>
          </p:cNvPr>
          <p:cNvSpPr txBox="1"/>
          <p:nvPr/>
        </p:nvSpPr>
        <p:spPr>
          <a:xfrm>
            <a:off x="2106420" y="1162879"/>
            <a:ext cx="515908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Hoje é dia de olhar 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entorno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Pensar nos dias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ensolarados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Tentar entender o motivo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Desses dias chuvosos...</a:t>
            </a:r>
          </a:p>
        </p:txBody>
      </p:sp>
    </p:spTree>
    <p:extLst>
      <p:ext uri="{BB962C8B-B14F-4D97-AF65-F5344CB8AC3E}">
        <p14:creationId xmlns:p14="http://schemas.microsoft.com/office/powerpoint/2010/main" val="192923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9000">
        <p14:prism dir="u" isContent="1" isInverted="1"/>
      </p:transition>
    </mc:Choice>
    <mc:Fallback xmlns="">
      <p:transition spd="slow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89539F1-EA5A-ECA0-A6EB-F4D1EF446D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49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3000">
        <p14:prism isContent="1"/>
      </p:transition>
    </mc:Choice>
    <mc:Fallback xmlns=""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05B3C3B-66C5-92A9-9BD2-27C2E08D00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A6704D4-0CD7-EC40-D557-B1449467E2A7}"/>
              </a:ext>
            </a:extLst>
          </p:cNvPr>
          <p:cNvSpPr txBox="1"/>
          <p:nvPr/>
        </p:nvSpPr>
        <p:spPr>
          <a:xfrm>
            <a:off x="2655776" y="1252330"/>
            <a:ext cx="4051110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me tornam triste...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acabrunhada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Solitária e inspirada!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 culpa não é da chuva...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Deve ser 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 outros tempos...</a:t>
            </a:r>
          </a:p>
        </p:txBody>
      </p:sp>
    </p:spTree>
    <p:extLst>
      <p:ext uri="{BB962C8B-B14F-4D97-AF65-F5344CB8AC3E}">
        <p14:creationId xmlns:p14="http://schemas.microsoft.com/office/powerpoint/2010/main" val="1924684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8000">
        <p:split orient="vert"/>
      </p:transition>
    </mc:Choice>
    <mc:Fallback xmlns="">
      <p:transition spd="slow" advTm="8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5B6B6F37-609D-C0DB-E76F-BC612CA918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302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newsflash/>
      </p:transition>
    </mc:Choice>
    <mc:Fallback xmlns="">
      <p:transition spd="slow" advTm="3000">
        <p:newsflash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05B3C3B-66C5-92A9-9BD2-27C2E08D00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D125638-7436-A64F-6C79-B6586142618A}"/>
              </a:ext>
            </a:extLst>
          </p:cNvPr>
          <p:cNvSpPr txBox="1"/>
          <p:nvPr/>
        </p:nvSpPr>
        <p:spPr>
          <a:xfrm>
            <a:off x="1715289" y="1421297"/>
            <a:ext cx="5713424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Faz lembrar a infância,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Do período escolar...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“-Leva o guarda chuva...Vai chover!”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Mamãe não erra 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na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metereologia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22194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7000">
        <p:split orient="vert"/>
      </p:transition>
    </mc:Choice>
    <mc:Fallback xmlns="">
      <p:transition spd="slow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D5C7DEB-C187-5700-563A-738A53D389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212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prism dir="d" isContent="1" isInverted="1"/>
      </p:transition>
    </mc:Choice>
    <mc:Fallback xmlns=""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05B3C3B-66C5-92A9-9BD2-27C2E08D00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25C22F0D-F6DE-DA1E-C8D0-849FEE95F30C}"/>
              </a:ext>
            </a:extLst>
          </p:cNvPr>
          <p:cNvSpPr txBox="1"/>
          <p:nvPr/>
        </p:nvSpPr>
        <p:spPr>
          <a:xfrm>
            <a:off x="1671205" y="1540565"/>
            <a:ext cx="580158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Eu saí “de fininho...”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“Esquecia” o guarda chuva em casa...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 retorno era fatalmente assertivo!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Tentava proteger a “pasta”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com meu casaco...</a:t>
            </a:r>
          </a:p>
        </p:txBody>
      </p:sp>
    </p:spTree>
    <p:extLst>
      <p:ext uri="{BB962C8B-B14F-4D97-AF65-F5344CB8AC3E}">
        <p14:creationId xmlns:p14="http://schemas.microsoft.com/office/powerpoint/2010/main" val="363588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:split orient="vert"/>
      </p:transition>
    </mc:Choice>
    <mc:Fallback>
      <p:transition spd="slow" advTm="8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E2935D4-FA89-5254-D532-284FAD15E0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37685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3000">
        <p15:prstTrans prst="drape"/>
      </p:transition>
    </mc:Choice>
    <mc:Fallback xmlns=""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05B3C3B-66C5-92A9-9BD2-27C2E08D00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F8D7660-056F-C80E-D691-4E7CDF61EE22}"/>
              </a:ext>
            </a:extLst>
          </p:cNvPr>
          <p:cNvSpPr txBox="1"/>
          <p:nvPr/>
        </p:nvSpPr>
        <p:spPr>
          <a:xfrm>
            <a:off x="1781194" y="875132"/>
            <a:ext cx="5771132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Era só alegria, pisar descalça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nas poças da rua.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Chuá...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chuá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...Encharcada 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 cabeça aos pés!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Já nem me afetava...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Mamãe era um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anjo:Banho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quentinho,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chá de hortelã e cama!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Banho de chuva...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é tudo de bom!</a:t>
            </a:r>
          </a:p>
        </p:txBody>
      </p:sp>
    </p:spTree>
    <p:extLst>
      <p:ext uri="{BB962C8B-B14F-4D97-AF65-F5344CB8AC3E}">
        <p14:creationId xmlns:p14="http://schemas.microsoft.com/office/powerpoint/2010/main" val="2306225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:split orient="vert"/>
      </p:transition>
    </mc:Choice>
    <mc:Fallback xmlns="">
      <p:transition spd="slow" advTm="12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AB8AAF7-3DE8-77F9-B750-CF0091E18F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A211DF47-7CCD-6915-FAE3-E571016F88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79" y="0"/>
            <a:ext cx="7474226" cy="5143500"/>
          </a:xfrm>
          <a:prstGeom prst="rect">
            <a:avLst/>
          </a:prstGeom>
          <a:effectLst>
            <a:softEdge rad="1028700"/>
          </a:effectLst>
        </p:spPr>
      </p:pic>
    </p:spTree>
    <p:extLst>
      <p:ext uri="{BB962C8B-B14F-4D97-AF65-F5344CB8AC3E}">
        <p14:creationId xmlns:p14="http://schemas.microsoft.com/office/powerpoint/2010/main" val="4166745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reveal/>
      </p:transition>
    </mc:Choice>
    <mc:Fallback xmlns=""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3A909CE5-8B15-8877-CF8B-2C2ACB7A79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05E22496-C8DF-C19A-AEBC-2FEA9E9F9F0C}"/>
              </a:ext>
            </a:extLst>
          </p:cNvPr>
          <p:cNvSpPr txBox="1"/>
          <p:nvPr/>
        </p:nvSpPr>
        <p:spPr>
          <a:xfrm>
            <a:off x="1151098" y="4613845"/>
            <a:ext cx="1733167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DE794395-CA35-EFA1-6805-C4325E9F5E28}"/>
              </a:ext>
            </a:extLst>
          </p:cNvPr>
          <p:cNvSpPr txBox="1"/>
          <p:nvPr/>
        </p:nvSpPr>
        <p:spPr>
          <a:xfrm>
            <a:off x="6211957" y="4706178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B504FE0F-4E68-0CC3-7120-249C8BD1B2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6942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wheel spokes="1"/>
      </p:transition>
    </mc:Choice>
    <mc:Fallback xmlns="">
      <p:transition spd="slow" advTm="3000">
        <p:wheel spokes="1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9ABC5270-ABD9-94AF-34ED-318ECDF4D8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E25BC0EC-6DC2-606A-4D8F-B8B39EBFB51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86" b="12986"/>
          <a:stretch/>
        </p:blipFill>
        <p:spPr>
          <a:xfrm>
            <a:off x="457200" y="0"/>
            <a:ext cx="824947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4649037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500" advTm="3000">
        <p15:prstTrans prst="crush"/>
      </p:transition>
    </mc:Choice>
    <mc:Fallback xmlns="">
      <p:transition spd="slow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05B3C3B-66C5-92A9-9BD2-27C2E08D00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6749409-389F-C089-F390-1E7F531B8D76}"/>
              </a:ext>
            </a:extLst>
          </p:cNvPr>
          <p:cNvSpPr txBox="1"/>
          <p:nvPr/>
        </p:nvSpPr>
        <p:spPr>
          <a:xfrm>
            <a:off x="1745055" y="964096"/>
            <a:ext cx="6088526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Imagens: Internet e Acervo Pessoal</a:t>
            </a:r>
          </a:p>
          <a:p>
            <a:pPr algn="ctr"/>
            <a:r>
              <a:rPr lang="pt-BR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Texto:Cema</a:t>
            </a:r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Raizer</a:t>
            </a:r>
            <a:endParaRPr lang="pt-BR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Música:Aquarela-Toquinho</a:t>
            </a:r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Piano e Teclado</a:t>
            </a: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hlinkClick r:id="rId3"/>
              </a:rPr>
              <a:t>http://www.sergrasan.com.br/cleoslides</a:t>
            </a:r>
            <a:endParaRPr lang="pt-BR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Canal no Youtube:</a:t>
            </a: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hlinkClick r:id="rId4"/>
              </a:rPr>
              <a:t>http://www.youtube.com/c/CleoniceMenegattGoelzer</a:t>
            </a:r>
            <a:endParaRPr lang="pt-BR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Criação, Formatação e Edição:</a:t>
            </a: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hlinkClick r:id="rId5"/>
              </a:rPr>
              <a:t>cmenegatt2016@gmail.com</a:t>
            </a:r>
            <a:endParaRPr lang="pt-BR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8898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5000">
        <p:pull/>
      </p:transition>
    </mc:Choice>
    <mc:Fallback>
      <p:transition spd="slow" advTm="15000">
        <p:pull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223</TotalTime>
  <Words>216</Words>
  <Application>Microsoft Office PowerPoint</Application>
  <PresentationFormat>Apresentação na tela (16:9)</PresentationFormat>
  <Paragraphs>45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Comic Sans MS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Fernanda</dc:creator>
  <cp:lastModifiedBy>User</cp:lastModifiedBy>
  <cp:revision>6</cp:revision>
  <dcterms:created xsi:type="dcterms:W3CDTF">2023-10-14T23:49:14Z</dcterms:created>
  <dcterms:modified xsi:type="dcterms:W3CDTF">2023-11-19T19:54:42Z</dcterms:modified>
</cp:coreProperties>
</file>