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5" r:id="rId6"/>
    <p:sldId id="261" r:id="rId7"/>
    <p:sldId id="267" r:id="rId8"/>
    <p:sldId id="262" r:id="rId9"/>
    <p:sldId id="266" r:id="rId10"/>
    <p:sldId id="263" r:id="rId11"/>
    <p:sldId id="268" r:id="rId12"/>
    <p:sldId id="257" r:id="rId13"/>
    <p:sldId id="269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03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496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494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565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931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2832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510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674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83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072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73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B2A32-EB1D-4226-A385-6212AD3DEF9B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E8886-4F11-4A2B-8818-8EA91E3B6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911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Unbreak My Heart - Richard Clayderman e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9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1021404"/>
            <a:ext cx="3929974" cy="41220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4046706" y="1167319"/>
            <a:ext cx="3715966" cy="13116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Desejos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13241" y="3082452"/>
            <a:ext cx="439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547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4" y="0"/>
            <a:ext cx="85408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4427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12663" y="1692613"/>
            <a:ext cx="668324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Ah vontade de achar o caminho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me faça reencontrar o amor!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Cansado de caminhar sozinho,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Piso em pedras que me causam dor.</a:t>
            </a:r>
          </a:p>
        </p:txBody>
      </p:sp>
    </p:spTree>
    <p:extLst>
      <p:ext uri="{BB962C8B-B14F-4D97-AF65-F5344CB8AC3E}">
        <p14:creationId xmlns:p14="http://schemas.microsoft.com/office/powerpoint/2010/main" val="117880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553503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0" y="0"/>
            <a:ext cx="51556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0188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5358" y="1770434"/>
            <a:ext cx="69028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Quisera Deus tivesse uma companhia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pudesse caminhar comigo,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Numa tarde de sol sem ventania,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em suas mãos tivesse abrigo.</a:t>
            </a:r>
          </a:p>
        </p:txBody>
      </p:sp>
    </p:spTree>
    <p:extLst>
      <p:ext uri="{BB962C8B-B14F-4D97-AF65-F5344CB8AC3E}">
        <p14:creationId xmlns:p14="http://schemas.microsoft.com/office/powerpoint/2010/main" val="74134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4320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698" y="0"/>
            <a:ext cx="53113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147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05194" y="1974714"/>
            <a:ext cx="6894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Sei que o caminho fui eu que escolhi,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Andei a esmo e por isso me perdi,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carrego a dor da solidão.</a:t>
            </a:r>
          </a:p>
        </p:txBody>
      </p:sp>
    </p:spTree>
    <p:extLst>
      <p:ext uri="{BB962C8B-B14F-4D97-AF65-F5344CB8AC3E}">
        <p14:creationId xmlns:p14="http://schemas.microsoft.com/office/powerpoint/2010/main" val="277757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703" y="0"/>
            <a:ext cx="520429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80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0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3395" y="1634247"/>
            <a:ext cx="613661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Meus lábios estão à mingua,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Há muito não sinto outra língua,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beijo na boca com paixão!</a:t>
            </a:r>
          </a:p>
          <a:p>
            <a:pPr algn="ctr"/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21/09/2017</a:t>
            </a:r>
          </a:p>
        </p:txBody>
      </p:sp>
    </p:spTree>
    <p:extLst>
      <p:ext uri="{BB962C8B-B14F-4D97-AF65-F5344CB8AC3E}">
        <p14:creationId xmlns:p14="http://schemas.microsoft.com/office/powerpoint/2010/main" val="281727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0157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332" y="0"/>
            <a:ext cx="53633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2090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03505" y="4591456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98852" y="4552546"/>
            <a:ext cx="3235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36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5" y="0"/>
            <a:ext cx="87646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9466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ipe dir="d"/>
      </p:transition>
    </mc:Choice>
    <mc:Fallback>
      <p:transition spd="slow" advTm="3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96535" y="729575"/>
            <a:ext cx="737253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Ivan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Unbreak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My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Heart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Richard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Francis Goya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71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148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2019-05-16T02:43:54Z</dcterms:created>
  <dcterms:modified xsi:type="dcterms:W3CDTF">2019-06-06T00:08:03Z</dcterms:modified>
</cp:coreProperties>
</file>