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0" r:id="rId5"/>
    <p:sldId id="259" r:id="rId6"/>
    <p:sldId id="261" r:id="rId7"/>
    <p:sldId id="267" r:id="rId8"/>
    <p:sldId id="262" r:id="rId9"/>
    <p:sldId id="265" r:id="rId10"/>
    <p:sldId id="263" r:id="rId11"/>
    <p:sldId id="268" r:id="rId12"/>
    <p:sldId id="258" r:id="rId13"/>
    <p:sldId id="264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0066"/>
    <a:srgbClr val="FFCCFF"/>
    <a:srgbClr val="660033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7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A9078-03E4-4BF1-A420-E9272374FF0A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3E1DF-E35F-4A77-A024-B5EC306281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6492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A9078-03E4-4BF1-A420-E9272374FF0A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3E1DF-E35F-4A77-A024-B5EC306281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9014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A9078-03E4-4BF1-A420-E9272374FF0A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3E1DF-E35F-4A77-A024-B5EC306281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9353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A9078-03E4-4BF1-A420-E9272374FF0A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3E1DF-E35F-4A77-A024-B5EC306281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9923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A9078-03E4-4BF1-A420-E9272374FF0A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3E1DF-E35F-4A77-A024-B5EC306281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1584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A9078-03E4-4BF1-A420-E9272374FF0A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3E1DF-E35F-4A77-A024-B5EC306281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3845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A9078-03E4-4BF1-A420-E9272374FF0A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3E1DF-E35F-4A77-A024-B5EC306281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9361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A9078-03E4-4BF1-A420-E9272374FF0A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3E1DF-E35F-4A77-A024-B5EC306281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849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A9078-03E4-4BF1-A420-E9272374FF0A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3E1DF-E35F-4A77-A024-B5EC306281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644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A9078-03E4-4BF1-A420-E9272374FF0A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3E1DF-E35F-4A77-A024-B5EC306281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3625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A9078-03E4-4BF1-A420-E9272374FF0A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3E1DF-E35F-4A77-A024-B5EC306281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5870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A9078-03E4-4BF1-A420-E9272374FF0A}" type="datetimeFigureOut">
              <a:rPr lang="pt-BR" smtClean="0"/>
              <a:t>19/07/2019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3E1DF-E35F-4A77-A024-B5EC306281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5899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5-You and Me   music Sergey Grisch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610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845540">
            <a:off x="3599234" y="1115181"/>
            <a:ext cx="449417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CFF"/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Percurso de Uma Vida</a:t>
            </a:r>
            <a:endParaRPr lang="pt-BR" sz="5400" b="1" cap="none" spc="0" dirty="0">
              <a:ln>
                <a:solidFill>
                  <a:srgbClr val="FFCCFF"/>
                </a:solidFill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 rot="943635">
            <a:off x="3715967" y="2692026"/>
            <a:ext cx="3636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CFF"/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Mário Matta e Silva</a:t>
            </a:r>
            <a:endParaRPr lang="pt-BR" sz="5400" b="1" cap="none" spc="0" dirty="0">
              <a:ln>
                <a:solidFill>
                  <a:srgbClr val="FFCCFF"/>
                </a:solidFill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6503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81" y="68094"/>
            <a:ext cx="8667345" cy="4970833"/>
          </a:xfrm>
          <a:prstGeom prst="rect">
            <a:avLst/>
          </a:prstGeom>
          <a:effectLst>
            <a:softEdge rad="1079500"/>
          </a:effectLst>
        </p:spPr>
      </p:pic>
    </p:spTree>
    <p:extLst>
      <p:ext uri="{BB962C8B-B14F-4D97-AF65-F5344CB8AC3E}">
        <p14:creationId xmlns:p14="http://schemas.microsoft.com/office/powerpoint/2010/main" val="3220320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win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974529" y="1459149"/>
            <a:ext cx="556274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Viajo por montes e vales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verdejantes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entre casario de pedra das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aldeias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à beira de riachos lavo as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ideias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Destes anos de viagem estonteantes.</a:t>
            </a:r>
          </a:p>
          <a:p>
            <a:pPr algn="ctr"/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72432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990600"/>
          </a:effectLst>
        </p:spPr>
      </p:pic>
    </p:spTree>
    <p:extLst>
      <p:ext uri="{BB962C8B-B14F-4D97-AF65-F5344CB8AC3E}">
        <p14:creationId xmlns:p14="http://schemas.microsoft.com/office/powerpoint/2010/main" val="313890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38997" y="1439694"/>
            <a:ext cx="594425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Viajo por carreiros sinuosos e </a:t>
            </a:r>
            <a:r>
              <a:rPr lang="pt-BR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estradas</a:t>
            </a:r>
            <a:endParaRPr lang="pt-BR" sz="3200" b="1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Pelas matas alongadas e </a:t>
            </a:r>
            <a:r>
              <a:rPr lang="pt-BR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frondosas</a:t>
            </a:r>
            <a:endParaRPr lang="pt-BR" sz="3200" b="1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Lavro a terra e colho flores </a:t>
            </a:r>
            <a:r>
              <a:rPr lang="pt-BR" sz="3200" b="1" dirty="0" smtClean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mimosas</a:t>
            </a:r>
            <a:endParaRPr lang="pt-BR" sz="3200" b="1" dirty="0">
              <a:solidFill>
                <a:srgbClr val="FF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Esperando o sol nascente das alvoradas.</a:t>
            </a:r>
          </a:p>
        </p:txBody>
      </p:sp>
    </p:spTree>
    <p:extLst>
      <p:ext uri="{BB962C8B-B14F-4D97-AF65-F5344CB8AC3E}">
        <p14:creationId xmlns:p14="http://schemas.microsoft.com/office/powerpoint/2010/main" val="3480075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92" y="115614"/>
            <a:ext cx="8912773" cy="4939861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1668592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09317" y="1673158"/>
            <a:ext cx="499527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Viajo pelos dias ternos,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sedutores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colo de quem amo, seus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odores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permaneço fiel às estações</a:t>
            </a:r>
          </a:p>
          <a:p>
            <a:pPr algn="ctr"/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70857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79" y="0"/>
            <a:ext cx="8734097" cy="5143500"/>
          </a:xfrm>
          <a:prstGeom prst="rect">
            <a:avLst/>
          </a:prstGeom>
          <a:effectLst>
            <a:softEdge rad="1041400"/>
          </a:effectLst>
        </p:spPr>
      </p:pic>
    </p:spTree>
    <p:extLst>
      <p:ext uri="{BB962C8B-B14F-4D97-AF65-F5344CB8AC3E}">
        <p14:creationId xmlns:p14="http://schemas.microsoft.com/office/powerpoint/2010/main" val="2660737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38248" y="1177048"/>
            <a:ext cx="6401111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Viajo feliz nos seus olhos e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abraços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Deixo-me envolver nas saudades e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cansaços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Numa vida longa cheia de emoções. 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18 de Maio de 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2019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Mário Matta e Silva</a:t>
            </a:r>
          </a:p>
          <a:p>
            <a:pPr algn="ctr"/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237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45" y="0"/>
            <a:ext cx="8881241" cy="5143500"/>
          </a:xfrm>
          <a:prstGeom prst="rect">
            <a:avLst/>
          </a:prstGeom>
          <a:effectLst>
            <a:softEdge rad="990600"/>
          </a:effectLst>
        </p:spPr>
      </p:pic>
    </p:spTree>
    <p:extLst>
      <p:ext uri="{BB962C8B-B14F-4D97-AF65-F5344CB8AC3E}">
        <p14:creationId xmlns:p14="http://schemas.microsoft.com/office/powerpoint/2010/main" val="515552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74323" y="4681835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  <a:endParaRPr lang="pt-BR" sz="24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223753" y="4681834"/>
            <a:ext cx="2749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Mário Matta e Silva</a:t>
            </a:r>
            <a:endParaRPr lang="pt-BR" sz="24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539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76175" y="678924"/>
            <a:ext cx="6567825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Mário Matta e Silva</a:t>
            </a:r>
          </a:p>
          <a:p>
            <a:pPr algn="ctr"/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Música:You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and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Me-Sergey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Grischuk</a:t>
            </a:r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992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ripple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</TotalTime>
  <Words>152</Words>
  <Application>Microsoft Office PowerPoint</Application>
  <PresentationFormat>Apresentação na tela (16:9)</PresentationFormat>
  <Paragraphs>36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8</cp:revision>
  <dcterms:created xsi:type="dcterms:W3CDTF">2019-06-26T00:14:33Z</dcterms:created>
  <dcterms:modified xsi:type="dcterms:W3CDTF">2019-07-19T17:02:31Z</dcterms:modified>
</cp:coreProperties>
</file>