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4" r:id="rId8"/>
    <p:sldId id="262" r:id="rId9"/>
    <p:sldId id="268" r:id="rId10"/>
    <p:sldId id="267" r:id="rId11"/>
    <p:sldId id="266" r:id="rId12"/>
    <p:sldId id="258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7878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112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69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25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086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8786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1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871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112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391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64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680A5-8813-4781-ABB8-16CA74A69284}" type="datetimeFigureOut">
              <a:rPr lang="pt-BR" smtClean="0"/>
              <a:t>25/08/2019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EFB4-2519-44AA-B74A-8A18AA00F3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4234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THE PRAYER INSTRUMENTAL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0529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0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85193" y="1391870"/>
            <a:ext cx="5640775" cy="11859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Igrejas de Mentira!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47949" y="2937753"/>
            <a:ext cx="3448101" cy="8446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662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378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44994" y="1540698"/>
            <a:ext cx="64540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Dividir aquando do armistício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que temos e nos sobeja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o fui buscar a nenhuma igreja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aprendi com Jesus no suplício</a:t>
            </a:r>
          </a:p>
        </p:txBody>
      </p:sp>
    </p:spTree>
    <p:extLst>
      <p:ext uri="{BB962C8B-B14F-4D97-AF65-F5344CB8AC3E}">
        <p14:creationId xmlns:p14="http://schemas.microsoft.com/office/powerpoint/2010/main" val="309490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90759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630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57017" y="1540698"/>
            <a:ext cx="64299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verão quente de solstício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Jesus retirado da cruz inda almeja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Deus seu pai o proteja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Ele mais parecia um 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Respício</a:t>
            </a:r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1056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685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96717" y="1721795"/>
            <a:ext cx="675056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Hoje nascem igrejas como flores.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Começam como bons 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actores</a:t>
            </a:r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depois da presa amedrontada, dissabores</a:t>
            </a:r>
          </a:p>
        </p:txBody>
      </p:sp>
    </p:spTree>
    <p:extLst>
      <p:ext uri="{BB962C8B-B14F-4D97-AF65-F5344CB8AC3E}">
        <p14:creationId xmlns:p14="http://schemas.microsoft.com/office/powerpoint/2010/main" val="245126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574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2126" y="1118681"/>
            <a:ext cx="609974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Corroem como fluídos venenosos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levando idosos e leprosos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acreditarem em salmos aparatosos.</a:t>
            </a:r>
          </a:p>
          <a:p>
            <a:pPr algn="ctr"/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11/08/19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Santa-Iria-da-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Azóia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59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97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1181">
            <a:off x="909755" y="608013"/>
            <a:ext cx="3219825" cy="340210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284051" y="4101207"/>
            <a:ext cx="2323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807413" y="4101207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25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2231" y="1118680"/>
            <a:ext cx="617829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The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Prayer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Instrumental (A Prece)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754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128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2019-08-14T14:08:10Z</dcterms:created>
  <dcterms:modified xsi:type="dcterms:W3CDTF">2019-08-25T17:51:52Z</dcterms:modified>
</cp:coreProperties>
</file>