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59" r:id="rId6"/>
    <p:sldId id="261" r:id="rId7"/>
    <p:sldId id="265" r:id="rId8"/>
    <p:sldId id="262" r:id="rId9"/>
    <p:sldId id="269" r:id="rId10"/>
    <p:sldId id="263" r:id="rId11"/>
    <p:sldId id="271" r:id="rId12"/>
    <p:sldId id="267" r:id="rId13"/>
    <p:sldId id="270" r:id="rId14"/>
    <p:sldId id="266" r:id="rId15"/>
    <p:sldId id="272" r:id="rId16"/>
    <p:sldId id="258" r:id="rId17"/>
    <p:sldId id="268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3605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709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3085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3238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0038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736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4306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691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5936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107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5401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99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6653E-9883-412D-BC57-FAC5C67CBE9B}" type="datetimeFigureOut">
              <a:rPr lang="pt-BR" smtClean="0"/>
              <a:t>29/04/2020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15719-D9CE-4917-9C04-3902120314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7406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7-Stive Morgan - magic_trave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59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39302" y="914400"/>
            <a:ext cx="3032698" cy="10976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SILÊNCIO</a:t>
            </a:r>
            <a:endParaRPr lang="pt-BR" sz="5400" b="1" cap="none" spc="50" dirty="0">
              <a:ln w="0"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86718" y="2742383"/>
            <a:ext cx="273786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50" dirty="0" err="1" smtClean="0">
                <a:ln w="0"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Yna</a:t>
            </a:r>
            <a:r>
              <a:rPr lang="pt-BR" sz="5400" b="1" cap="none" spc="50" dirty="0" smtClean="0">
                <a:ln w="0"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Beta</a:t>
            </a:r>
            <a:endParaRPr lang="pt-BR" sz="5400" b="1" cap="none" spc="50" dirty="0">
              <a:ln w="0"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317" y="0"/>
            <a:ext cx="4845269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3274611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6497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1863972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12430" y="935421"/>
            <a:ext cx="411914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Esse silêncio, que bate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Maltrata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Machuca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se escuta,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fala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grito, sem voz.</a:t>
            </a:r>
            <a:endParaRPr lang="pt-BR" sz="36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65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pageCurlDoubl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5097294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3056368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55547" y="1397875"/>
            <a:ext cx="428489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silêncio desse amor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embala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 declara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alma, sem dor.</a:t>
            </a:r>
            <a:endParaRPr lang="pt-BR" sz="36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059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pageCurlDoubl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4393324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7228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37820" y="1597571"/>
            <a:ext cx="454162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Nesse silêncio se ouvia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risada estalada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lembrava uma flor.</a:t>
            </a:r>
            <a:endParaRPr lang="pt-BR" sz="36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724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15611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452420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44540" y="1051035"/>
            <a:ext cx="485492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silêncio esse corpo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Estremece sem carinho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frescor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Antevendo o frágil laço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 prende sem vigor.</a:t>
            </a:r>
            <a:endParaRPr lang="pt-BR" sz="36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616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pageCurlDoubl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" y="0"/>
            <a:ext cx="4494178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39182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warp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93378" y="1271751"/>
            <a:ext cx="472321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seu silêncio se instala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vidraça sem cor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 conduz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portal do desamor.</a:t>
            </a:r>
            <a:endParaRPr lang="pt-BR" sz="36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375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pageCurlDoubl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57875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615884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crush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8517" y="586591"/>
            <a:ext cx="530696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importa esse silêncio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Desse breve sentimento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a dor desse tormento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é dor,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um ultraje ao amor!</a:t>
            </a:r>
          </a:p>
          <a:p>
            <a:pPr algn="ctr"/>
            <a:endParaRPr lang="pt-BR" sz="36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09/09/2008</a:t>
            </a:r>
            <a:endParaRPr lang="pt-BR" sz="24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731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76900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38182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86" y="398834"/>
            <a:ext cx="3696510" cy="44066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6011917" y="462028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308963" y="4639373"/>
            <a:ext cx="1598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Yna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Beta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73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88087" y="836579"/>
            <a:ext cx="656782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Yna</a:t>
            </a:r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Beta (Retirado do Livro “EMOÇÕES”)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Stive</a:t>
            </a:r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Morgan-Magic </a:t>
            </a:r>
            <a:r>
              <a:rPr lang="pt-BR" sz="24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Travel</a:t>
            </a:r>
            <a:endParaRPr lang="pt-BR" sz="2400" b="1" dirty="0" smtClean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 smtClean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8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9000">
        <p14:window dir="vert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155</Words>
  <Application>Microsoft Office PowerPoint</Application>
  <PresentationFormat>Apresentação na tela (16:9)</PresentationFormat>
  <Paragraphs>42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Gabriola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2020-04-20T01:50:03Z</dcterms:created>
  <dcterms:modified xsi:type="dcterms:W3CDTF">2020-04-30T03:16:00Z</dcterms:modified>
</cp:coreProperties>
</file>