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59" r:id="rId6"/>
    <p:sldId id="262" r:id="rId7"/>
    <p:sldId id="263" r:id="rId8"/>
    <p:sldId id="264" r:id="rId9"/>
    <p:sldId id="266" r:id="rId10"/>
    <p:sldId id="270" r:id="rId11"/>
    <p:sldId id="271" r:id="rId12"/>
    <p:sldId id="272" r:id="rId13"/>
    <p:sldId id="265" r:id="rId14"/>
    <p:sldId id="258" r:id="rId15"/>
    <p:sldId id="26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42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112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86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879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426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596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567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531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7932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0570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079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ABB7A-950A-4787-AAE4-8ADA8318BB69}" type="datetimeFigureOut">
              <a:rPr lang="pt-BR" smtClean="0"/>
              <a:t>09/07/2019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FC28B-B702-4023-AE6F-77CA39922E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037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One day We Had Today (Piano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4517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6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28225" y="1185958"/>
            <a:ext cx="4887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Espelho, Espelho Meu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80945" y="2908162"/>
            <a:ext cx="2966936" cy="7182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Maria do Rosário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Bessas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898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5322" y="972766"/>
            <a:ext cx="66333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Hoje me senti tristonha diante do espelho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repente, me deixei levar pela opressão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mesquinha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arrasta a maioria das pessoas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principalmente as mulheres: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obsessão do corpo bonito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silhueta definida, dos rótulos 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massacram diante de estereótipos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criados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nós mesmos, em nossa santa ignorância. </a:t>
            </a:r>
          </a:p>
        </p:txBody>
      </p:sp>
    </p:spTree>
    <p:extLst>
      <p:ext uri="{BB962C8B-B14F-4D97-AF65-F5344CB8AC3E}">
        <p14:creationId xmlns:p14="http://schemas.microsoft.com/office/powerpoint/2010/main" val="219611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96717" y="863590"/>
            <a:ext cx="675056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Já não nos damos o direito de viver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plenitude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delícias da vida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então comecei a analisar 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tem nos consumido por dentro ultimamente. 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Comer tem gosto de culpa, nos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martiriza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o pesadelo da balança dominadora dos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quilinhos a mais. Já não podemos nos deixar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levar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 sabor daquilo que os dá prazer à mesa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fora dela olhos acusadores irão nos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marginalizar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em excesso de peso. </a:t>
            </a:r>
          </a:p>
        </p:txBody>
      </p:sp>
    </p:spTree>
    <p:extLst>
      <p:ext uri="{BB962C8B-B14F-4D97-AF65-F5344CB8AC3E}">
        <p14:creationId xmlns:p14="http://schemas.microsoft.com/office/powerpoint/2010/main" val="166532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4000">
        <p:split orient="vert"/>
      </p:transition>
    </mc:Choice>
    <mc:Fallback>
      <p:transition spd="slow" advTm="2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2647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36" y="0"/>
            <a:ext cx="56906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91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ll/>
      </p:transition>
    </mc:Choice>
    <mc:Fallback>
      <p:transition spd="slow" advTm="1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09788" y="924341"/>
            <a:ext cx="632442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a facilidade de informações que dispomos,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cozinhar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virou moda e atração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comer é proibitivo nos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falsos conceitos de viver.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Nunca em tempo algum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houve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tanto incentivo 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facilidade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correr este vasto mundo, conhecer 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desfrutar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suas maravilhas. </a:t>
            </a:r>
          </a:p>
        </p:txBody>
      </p:sp>
    </p:spTree>
    <p:extLst>
      <p:ext uri="{BB962C8B-B14F-4D97-AF65-F5344CB8AC3E}">
        <p14:creationId xmlns:p14="http://schemas.microsoft.com/office/powerpoint/2010/main" val="2174605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0711" y="937490"/>
            <a:ext cx="70440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quanto maiores são as possibilidades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acesso, menores as oportunidades, pois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estamos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presos cada vez mais a um ou mais empregos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sugam, nos segregam e nos afastam da liberdade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ir e vir enquanto podemos...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chega a hora de parar, já é tarde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 passou depressa e nos deixou de joelhos fracos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olhar vazio e sem vontade de vibrar.</a:t>
            </a:r>
          </a:p>
        </p:txBody>
      </p:sp>
    </p:spTree>
    <p:extLst>
      <p:ext uri="{BB962C8B-B14F-4D97-AF65-F5344CB8AC3E}">
        <p14:creationId xmlns:p14="http://schemas.microsoft.com/office/powerpoint/2010/main" val="164616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36134" y="863590"/>
            <a:ext cx="713554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Descobrimos que trabalhamos uma vida inteira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aprendermos a ser cada vez mais deprimidos.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Chega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hora em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vida começa a dobrar a esquina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nela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gente se encontra com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sombra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angústia de não ter vivido como queríamos,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termos renunciado a tanto por tão pouco 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termos sabido viver. Muitas vezes engolimos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culpa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termos sufocado nossos sonhos para viver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realidade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 quem às vezes nem mereceu. </a:t>
            </a:r>
          </a:p>
        </p:txBody>
      </p:sp>
    </p:spTree>
    <p:extLst>
      <p:ext uri="{BB962C8B-B14F-4D97-AF65-F5344CB8AC3E}">
        <p14:creationId xmlns:p14="http://schemas.microsoft.com/office/powerpoint/2010/main" val="414038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34" y="0"/>
            <a:ext cx="554476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80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1668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ll/>
      </p:transition>
    </mc:Choice>
    <mc:Fallback>
      <p:transition spd="slow" advTm="1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26821" y="863590"/>
            <a:ext cx="669035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talvez tenhamos vivido tempo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demais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ilusões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inúteis, com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tolos que não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deram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nada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invés de viver intensamente os pequenos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momentos 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vida. Momentos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esses que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gente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sufoca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nome de um corpo mais magro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rosto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mais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jovem, de um sorriso mais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franco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gente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 e não encontra. O espelho nos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dá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recado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todo dia que somos o que somos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mas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enxergamos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aquilo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outros querem que sejamos. </a:t>
            </a:r>
          </a:p>
        </p:txBody>
      </p:sp>
    </p:spTree>
    <p:extLst>
      <p:ext uri="{BB962C8B-B14F-4D97-AF65-F5344CB8AC3E}">
        <p14:creationId xmlns:p14="http://schemas.microsoft.com/office/powerpoint/2010/main" val="227458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33699" y="1138137"/>
            <a:ext cx="703635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Jurei parar de me culpar pelos meus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quilinhos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mais, pelas rugas que insistem em me desafiar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pelos fios brancos que tento esconder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me dar o luxo de envelhecer com dignidade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ser dependente dessa beleza padronizada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botoxizada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artificial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modeladora que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seduz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promessa de rejuvenescimento. </a:t>
            </a:r>
          </a:p>
        </p:txBody>
      </p:sp>
    </p:spTree>
    <p:extLst>
      <p:ext uri="{BB962C8B-B14F-4D97-AF65-F5344CB8AC3E}">
        <p14:creationId xmlns:p14="http://schemas.microsoft.com/office/powerpoint/2010/main" val="4014409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7481" y="1128409"/>
            <a:ext cx="639469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quero viver a plenitude daquilo que eu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considero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vale a pena: 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saborear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me dá prazer enquanto tenho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forças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curtir a vida. O espelho tem que 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aprender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ver a beleza de outro ângulo, preferencialmente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interior... Ele e milhares de pessoas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Rosario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Bessas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59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8756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251" y="0"/>
            <a:ext cx="51167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2589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circle/>
      </p:transition>
    </mc:Choice>
    <mc:Fallback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78212" y="4289898"/>
            <a:ext cx="3345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anose="00000A00000000000000" pitchFamily="2" charset="0"/>
              </a:rPr>
              <a:t>Maria do Rosário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anose="00000A00000000000000" pitchFamily="2" charset="0"/>
              </a:rPr>
              <a:t>Bessas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inzel Black" panose="00000A00000000000000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49046" y="4289898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inzel Black" panose="00000A00000000000000" pitchFamily="2" charset="0"/>
              </a:rPr>
              <a:t>Cléo Menegatt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inzel Black" panose="00000A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7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05972" y="603114"/>
            <a:ext cx="705353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(Crônica)</a:t>
            </a:r>
          </a:p>
          <a:p>
            <a:pPr algn="ctr"/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One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Day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We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Had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Today</a:t>
            </a:r>
            <a:r>
              <a:rPr lang="pt-BR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(Piano)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03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634</Words>
  <Application>Microsoft Office PowerPoint</Application>
  <PresentationFormat>Apresentação na tela (16:9)</PresentationFormat>
  <Paragraphs>79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Cinzel Black</vt:lpstr>
      <vt:lpstr>Footlight MT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2019-05-22T02:31:05Z</dcterms:created>
  <dcterms:modified xsi:type="dcterms:W3CDTF">2019-07-09T23:39:17Z</dcterms:modified>
</cp:coreProperties>
</file>