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6" r:id="rId2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25BE4-B1B7-41CD-B823-3732BF31E5E4}" type="datetimeFigureOut">
              <a:rPr lang="pt-BR" smtClean="0"/>
              <a:t>18/10/2022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EDD01-D239-44B9-BCAD-61D885A9B0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5730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25BE4-B1B7-41CD-B823-3732BF31E5E4}" type="datetimeFigureOut">
              <a:rPr lang="pt-BR" smtClean="0"/>
              <a:t>18/10/2022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EDD01-D239-44B9-BCAD-61D885A9B0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8817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25BE4-B1B7-41CD-B823-3732BF31E5E4}" type="datetimeFigureOut">
              <a:rPr lang="pt-BR" smtClean="0"/>
              <a:t>18/10/2022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EDD01-D239-44B9-BCAD-61D885A9B0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1844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25BE4-B1B7-41CD-B823-3732BF31E5E4}" type="datetimeFigureOut">
              <a:rPr lang="pt-BR" smtClean="0"/>
              <a:t>18/10/2022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EDD01-D239-44B9-BCAD-61D885A9B0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5096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25BE4-B1B7-41CD-B823-3732BF31E5E4}" type="datetimeFigureOut">
              <a:rPr lang="pt-BR" smtClean="0"/>
              <a:t>18/10/2022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EDD01-D239-44B9-BCAD-61D885A9B0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5027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25BE4-B1B7-41CD-B823-3732BF31E5E4}" type="datetimeFigureOut">
              <a:rPr lang="pt-BR" smtClean="0"/>
              <a:t>18/10/2022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EDD01-D239-44B9-BCAD-61D885A9B0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9784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25BE4-B1B7-41CD-B823-3732BF31E5E4}" type="datetimeFigureOut">
              <a:rPr lang="pt-BR" smtClean="0"/>
              <a:t>18/10/2022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EDD01-D239-44B9-BCAD-61D885A9B0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1362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25BE4-B1B7-41CD-B823-3732BF31E5E4}" type="datetimeFigureOut">
              <a:rPr lang="pt-BR" smtClean="0"/>
              <a:t>18/10/2022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EDD01-D239-44B9-BCAD-61D885A9B0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4217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25BE4-B1B7-41CD-B823-3732BF31E5E4}" type="datetimeFigureOut">
              <a:rPr lang="pt-BR" smtClean="0"/>
              <a:t>18/10/2022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EDD01-D239-44B9-BCAD-61D885A9B0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8890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25BE4-B1B7-41CD-B823-3732BF31E5E4}" type="datetimeFigureOut">
              <a:rPr lang="pt-BR" smtClean="0"/>
              <a:t>18/10/2022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EDD01-D239-44B9-BCAD-61D885A9B0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2332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25BE4-B1B7-41CD-B823-3732BF31E5E4}" type="datetimeFigureOut">
              <a:rPr lang="pt-BR" smtClean="0"/>
              <a:t>18/10/2022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EEDD01-D239-44B9-BCAD-61D885A9B0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1944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99">
            <a:alpha val="4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725BE4-B1B7-41CD-B823-3732BF31E5E4}" type="datetimeFigureOut">
              <a:rPr lang="pt-BR" smtClean="0"/>
              <a:t>18/10/2022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EEDD01-D239-44B9-BCAD-61D885A9B02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3684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7892280A-E822-453E-AA8B-25C6D32CFD95}"/>
              </a:ext>
            </a:extLst>
          </p:cNvPr>
          <p:cNvSpPr/>
          <p:nvPr/>
        </p:nvSpPr>
        <p:spPr>
          <a:xfrm>
            <a:off x="2202478" y="1648420"/>
            <a:ext cx="492378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scadeUp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13462">
                  <a:solidFill>
                    <a:srgbClr val="FF3399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Pristina" panose="03060402040406080204" pitchFamily="66" charset="0"/>
              </a:rPr>
              <a:t>Perfeita Sinfonia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31491C8F-7D39-4C10-BF11-E7CECF30E119}"/>
              </a:ext>
            </a:extLst>
          </p:cNvPr>
          <p:cNvSpPr/>
          <p:nvPr/>
        </p:nvSpPr>
        <p:spPr>
          <a:xfrm>
            <a:off x="2373706" y="3106464"/>
            <a:ext cx="4396588" cy="7772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lantDown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13462">
                  <a:solidFill>
                    <a:srgbClr val="FF3399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Pristina" panose="03060402040406080204" pitchFamily="66" charset="0"/>
              </a:rPr>
              <a:t>Cléo </a:t>
            </a:r>
            <a:r>
              <a:rPr lang="pt-BR" sz="5400" b="1" cap="none" spc="0" dirty="0" err="1">
                <a:ln w="13462">
                  <a:solidFill>
                    <a:srgbClr val="FF3399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Pristina" panose="03060402040406080204" pitchFamily="66" charset="0"/>
              </a:rPr>
              <a:t>Menegatt</a:t>
            </a:r>
            <a:endParaRPr lang="pt-BR" sz="5400" b="1" cap="none" spc="0" dirty="0">
              <a:ln w="13462">
                <a:solidFill>
                  <a:srgbClr val="FF3399"/>
                </a:solidFill>
                <a:prstDash val="solid"/>
              </a:ln>
              <a:effectLst>
                <a:outerShdw dist="38100" dir="2700000" algn="bl" rotWithShape="0">
                  <a:schemeClr val="accent5"/>
                </a:outerShdw>
              </a:effectLst>
              <a:latin typeface="Pristina" panose="03060402040406080204" pitchFamily="66" charset="0"/>
            </a:endParaRPr>
          </a:p>
        </p:txBody>
      </p:sp>
      <p:pic>
        <p:nvPicPr>
          <p:cNvPr id="7" name="CM-1Ed Sheeran  Andrea Bocelli   Perfect Symphony">
            <a:hlinkClick r:id="" action="ppaction://media"/>
            <a:extLst>
              <a:ext uri="{FF2B5EF4-FFF2-40B4-BE49-F238E27FC236}">
                <a16:creationId xmlns:a16="http://schemas.microsoft.com/office/drawing/2014/main" id="{2255B71A-2F00-4905-BB1C-42FEF37D3B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609600" y="2589143"/>
            <a:ext cx="609600" cy="6096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04449254-706F-43AC-B3B1-7609AA2E9B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84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6240B15-8036-4F2A-9EE5-449559FD7B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244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fracture"/>
      </p:transition>
    </mc:Choice>
    <mc:Fallback xmlns=""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DFF7F8B-6A31-48CA-9EFB-69D3685C2F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217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wipe/>
      </p:transition>
    </mc:Choice>
    <mc:Fallback xmlns="">
      <p:transition spd="slow" advTm="3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67D00E7-798E-49C1-9969-ADC7BC5A94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36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fade/>
      </p:transition>
    </mc:Choice>
    <mc:Fallback xmlns=""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3314245-7ED5-412D-B63F-9763244136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1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blinds dir="vert"/>
      </p:transition>
    </mc:Choice>
    <mc:Fallback xmlns="">
      <p:transition spd="slow" advTm="3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F80F90D-5CB5-41EE-A884-51A62644B3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71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sh dir="u"/>
      </p:transition>
    </mc:Choice>
    <mc:Fallback xmlns="">
      <p:transition spd="slow" advTm="300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A313CA2-40E0-40EE-A9D9-3CC23E4B6B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89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honeycomb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4B3B06F-C820-4C14-8DD0-BCE7BAD9A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24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/>
      </p:transition>
    </mc:Choice>
    <mc:Fallback xmlns=""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5B436FB-C937-4A5D-861C-10977DB3E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22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comb/>
      </p:transition>
    </mc:Choice>
    <mc:Fallback xmlns="">
      <p:transition spd="slow" advTm="3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B43754F-E26B-4A85-B8F4-A3C134E596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66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eveal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DE69C10-A937-4877-B9F4-7F6551830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64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prism isContent="1" isInverted="1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ED82C8BA-9AF1-4CA3-B145-2366DA2E1A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75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fade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824C0C5-E607-474F-9E01-C401BB86CA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32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dir="u" isContent="1" isInverted="1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EBA9ADE3-2A66-429F-A10F-C761A05CA2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60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A8CB4FC9-6D7D-4F68-A5C3-CF52A3736E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40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ferris dir="l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9FC657D-1931-4471-A572-DFA9E19ADB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48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7DDA23B6-B041-4D37-AC80-AB7224C6D4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23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wheel spokes="1"/>
      </p:transition>
    </mc:Choice>
    <mc:Fallback xmlns="">
      <p:transition spd="slow" advTm="3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EB14F843-D03B-4413-B56A-ECF2179AC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757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58CE517-C974-437F-8702-D570B7735A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88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switch dir="r"/>
      </p:transition>
    </mc:Choice>
    <mc:Fallback xmlns="">
      <p:transition spd="slow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F7EFD669-F81D-4654-944F-2686D86550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19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fade/>
      </p:transition>
    </mc:Choice>
    <mc:Fallback xmlns="">
      <p:transition spd="slow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96F7AA4-3173-452A-AEF4-B63ED0EB49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612" b="3612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46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prestige"/>
      </p:transition>
    </mc:Choice>
    <mc:Fallback xmlns="">
      <p:transition spd="slow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1E336F1B-EB5A-4852-9C0F-8BD7110129C4}"/>
              </a:ext>
            </a:extLst>
          </p:cNvPr>
          <p:cNvSpPr txBox="1"/>
          <p:nvPr/>
        </p:nvSpPr>
        <p:spPr>
          <a:xfrm>
            <a:off x="99688" y="586591"/>
            <a:ext cx="6377066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Imagens: Internet e Acervo Pessoal</a:t>
            </a: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Música:Ed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sheeran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&amp; Andrea Bocelli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(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Perfect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Symphony) </a:t>
            </a:r>
          </a:p>
          <a:p>
            <a:pPr algn="ctr"/>
            <a:r>
              <a:rPr lang="pt-BR" sz="28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http://www.youtube.com/c/CleoniceMenegattGoelzer</a:t>
            </a: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anose="030604020404060802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anose="03060402040406080204" pitchFamily="66" charset="0"/>
            </a:endParaRPr>
          </a:p>
          <a:p>
            <a:pPr algn="ctr"/>
            <a:r>
              <a:rPr lang="pt-BR" sz="28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cmenegatt2016@gmail.com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CF8C0DB-DEB4-4E20-BDF7-912DBD5B1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104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17000">
        <p15:prstTrans prst="fallOver"/>
      </p:transition>
    </mc:Choice>
    <mc:Fallback xmlns=""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Apresentação1</Template>
  <TotalTime>0</TotalTime>
  <Words>60</Words>
  <Application>Microsoft Office PowerPoint</Application>
  <PresentationFormat>Apresentação na tela (16:9)</PresentationFormat>
  <Paragraphs>12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Pristina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2022-10-19T02:38:59Z</dcterms:created>
  <dcterms:modified xsi:type="dcterms:W3CDTF">2022-10-19T02:39:46Z</dcterms:modified>
</cp:coreProperties>
</file>