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8" r:id="rId2"/>
    <p:sldId id="256" r:id="rId3"/>
    <p:sldId id="263" r:id="rId4"/>
    <p:sldId id="268" r:id="rId5"/>
    <p:sldId id="269" r:id="rId6"/>
    <p:sldId id="264" r:id="rId7"/>
    <p:sldId id="270" r:id="rId8"/>
    <p:sldId id="259" r:id="rId9"/>
    <p:sldId id="271" r:id="rId10"/>
    <p:sldId id="265" r:id="rId11"/>
    <p:sldId id="272" r:id="rId12"/>
    <p:sldId id="266" r:id="rId13"/>
    <p:sldId id="273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 varScale="1">
        <p:scale>
          <a:sx n="84" d="100"/>
          <a:sy n="84" d="100"/>
        </p:scale>
        <p:origin x="10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68370A-517F-46F8-A68A-2BF0E08767BD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7A2C8-459F-4A50-8506-E2B8E4069D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92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27A2C8-459F-4A50-8506-E2B8E4069DD9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2609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6713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3310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744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9380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660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392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7504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1558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6442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4723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7535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5ADAC-5E25-441E-9C88-8950D5A3C265}" type="datetimeFigureOut">
              <a:rPr lang="pt-BR" smtClean="0"/>
              <a:t>23/08/2023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DBF46-829A-4E16-8793-9EE0850A21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461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fallOver"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03-Ernesto Cortaza-just For Y">
            <a:hlinkClick r:id="" action="ppaction://media"/>
            <a:extLst>
              <a:ext uri="{FF2B5EF4-FFF2-40B4-BE49-F238E27FC236}">
                <a16:creationId xmlns:a16="http://schemas.microsoft.com/office/drawing/2014/main" id="{09016EAA-A352-CE2E-239F-06C6982F41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02242" y="2266950"/>
            <a:ext cx="609600" cy="6096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E4427AD-68A3-EBBA-93B7-973BE39A17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4" y="-91440"/>
            <a:ext cx="9141292" cy="523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185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3000">
        <p15:prstTrans prst="fallOve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2A23823-0BDA-3C44-1C85-53DFA40C2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B3469E9-9C14-52FE-08FF-7459E59FA124}"/>
              </a:ext>
            </a:extLst>
          </p:cNvPr>
          <p:cNvSpPr/>
          <p:nvPr/>
        </p:nvSpPr>
        <p:spPr>
          <a:xfrm>
            <a:off x="1715723" y="1383823"/>
            <a:ext cx="5499903" cy="23758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accent3"/>
                </a:solidFill>
                <a:latin typeface="Monotype Corsiva" panose="03010101010201010101" pitchFamily="66" charset="0"/>
              </a:rPr>
              <a:t>ALFREDO MENDES</a:t>
            </a:r>
          </a:p>
          <a:p>
            <a:pPr algn="ctr"/>
            <a:r>
              <a:rPr lang="pt-BR" sz="4400" b="1" cap="none" spc="0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accent3"/>
                </a:solidFill>
                <a:latin typeface="Monotype Corsiva" panose="03010101010201010101" pitchFamily="66" charset="0"/>
              </a:rPr>
              <a:t>APRESENTA</a:t>
            </a:r>
            <a:r>
              <a:rPr lang="pt-BR" sz="4400" b="1" cap="none" spc="0" dirty="0">
                <a:ln/>
                <a:solidFill>
                  <a:schemeClr val="accent3"/>
                </a:solidFill>
                <a:effectLst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696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81C0BB-3A6C-6461-DB3E-84E66CD02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1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0FAC1B3C-4D09-7862-FAD9-B356788439DD}"/>
              </a:ext>
            </a:extLst>
          </p:cNvPr>
          <p:cNvSpPr/>
          <p:nvPr/>
        </p:nvSpPr>
        <p:spPr>
          <a:xfrm>
            <a:off x="1729767" y="1333908"/>
            <a:ext cx="53408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AONDE ESTÁS, MEU SONO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B4E4BE47-C56B-2C9F-A1DD-AC662ACCF0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5376" y="2571750"/>
            <a:ext cx="3338623" cy="257578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D02717E8-EF20-44FB-3921-70053DF912BF}"/>
              </a:ext>
            </a:extLst>
          </p:cNvPr>
          <p:cNvSpPr/>
          <p:nvPr/>
        </p:nvSpPr>
        <p:spPr>
          <a:xfrm>
            <a:off x="3413051" y="3809592"/>
            <a:ext cx="2307265" cy="5391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larendon Blk BT" panose="02040905050505020204" pitchFamily="18" charset="0"/>
              </a:rPr>
              <a:t>Lagos</a:t>
            </a:r>
            <a:r>
              <a:rPr lang="pt-BR" sz="5400" b="1" cap="none" spc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larendon Blk BT" panose="02040905050505020204" pitchFamily="18" charset="0"/>
              </a:rPr>
              <a:t>, 04/</a:t>
            </a:r>
            <a:r>
              <a:rPr lang="pt-BR" sz="54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larendon Blk BT" panose="02040905050505020204" pitchFamily="18" charset="0"/>
              </a:rPr>
              <a:t>0</a:t>
            </a:r>
            <a:r>
              <a:rPr lang="pt-BR" sz="5400" b="1" cap="none" spc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larendon Blk BT" panose="02040905050505020204" pitchFamily="18" charset="0"/>
              </a:rPr>
              <a:t>4/2003</a:t>
            </a:r>
            <a:endParaRPr lang="pt-BR" sz="5400" b="1" cap="none" spc="0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larendon Blk BT" panose="02040905050505020204" pitchFamily="18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FD5DA64C-5EA5-FF00-9130-2284C5316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65" y="3033415"/>
            <a:ext cx="2048118" cy="18403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6792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2A23823-0BDA-3C44-1C85-53DFA40C2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B1A0F68-EBD5-CD97-E60C-96EB44C25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88" y="0"/>
            <a:ext cx="704938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56837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5000">
        <p15:prstTrans prst="fracture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81C0BB-3A6C-6461-DB3E-84E66CD02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61985E1-C41A-4591-F9F7-6474527D071F}"/>
              </a:ext>
            </a:extLst>
          </p:cNvPr>
          <p:cNvSpPr txBox="1"/>
          <p:nvPr/>
        </p:nvSpPr>
        <p:spPr>
          <a:xfrm>
            <a:off x="1426399" y="1562987"/>
            <a:ext cx="5918608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mal te fiz, meu sono, para deixares,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as insónias tomassem teu lugar?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que nasci contigo a me embalar…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rogo humildemente que me ampares!</a:t>
            </a:r>
          </a:p>
          <a:p>
            <a:pPr algn="ctr"/>
            <a:endParaRPr lang="pt-BR" sz="32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323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2A23823-0BDA-3C44-1C85-53DFA40C2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0F0C013-9D56-372A-7A40-AF086CC0F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43" y="0"/>
            <a:ext cx="72195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492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5000">
        <p14:prism isContent="1" isInverted="1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81C0BB-3A6C-6461-DB3E-84E66CD02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9541918-BEF2-4ACC-28F5-CA613FCD6358}"/>
              </a:ext>
            </a:extLst>
          </p:cNvPr>
          <p:cNvSpPr txBox="1"/>
          <p:nvPr/>
        </p:nvSpPr>
        <p:spPr>
          <a:xfrm>
            <a:off x="1464954" y="1499191"/>
            <a:ext cx="5947462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preciso de ti </a:t>
            </a:r>
            <a:r>
              <a:rPr lang="pt-BR" sz="32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p´ra</a:t>
            </a:r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 livrares,</a:t>
            </a:r>
          </a:p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noites que sem ti ando a passar.</a:t>
            </a:r>
          </a:p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ter-te a meu a lado, a me ajudar,</a:t>
            </a:r>
          </a:p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teu poder…meus sonhos ornares!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501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2A23823-0BDA-3C44-1C85-53DFA40C2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8225F09-D7B6-6A6E-E570-EBF1C9B91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21" y="0"/>
            <a:ext cx="675167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1926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81C0BB-3A6C-6461-DB3E-84E66CD02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41FD467-1634-F90B-C4CB-E27270A0DAFC}"/>
              </a:ext>
            </a:extLst>
          </p:cNvPr>
          <p:cNvSpPr txBox="1"/>
          <p:nvPr/>
        </p:nvSpPr>
        <p:spPr>
          <a:xfrm>
            <a:off x="1747551" y="1669312"/>
            <a:ext cx="529120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diz por favor. Que hei de fazer?</a:t>
            </a:r>
          </a:p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junto de mim eu voltar a ter,</a:t>
            </a:r>
          </a:p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noites sonhadoras que me davas!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351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2A23823-0BDA-3C44-1C85-53DFA40C2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D04AE0C-5D79-7762-B56F-45974FF532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171" y="0"/>
            <a:ext cx="637953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29672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5000">
        <p15:prstTrans prst="prestige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81C0BB-3A6C-6461-DB3E-84E66CD02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FA6539-A4F0-7E17-4C88-58D320151565}"/>
              </a:ext>
            </a:extLst>
          </p:cNvPr>
          <p:cNvSpPr txBox="1"/>
          <p:nvPr/>
        </p:nvSpPr>
        <p:spPr>
          <a:xfrm>
            <a:off x="1478900" y="1786920"/>
            <a:ext cx="59843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malditas insónias tormentosas,</a:t>
            </a:r>
          </a:p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infringem com noites horrorosas,</a:t>
            </a:r>
          </a:p>
          <a:p>
            <a:pPr algn="ctr"/>
            <a:r>
              <a:rPr lang="pt-BR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Tu, meu sono, por certo as afastavas!</a:t>
            </a:r>
          </a:p>
        </p:txBody>
      </p:sp>
    </p:spTree>
    <p:extLst>
      <p:ext uri="{BB962C8B-B14F-4D97-AF65-F5344CB8AC3E}">
        <p14:creationId xmlns:p14="http://schemas.microsoft.com/office/powerpoint/2010/main" val="301611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2A23823-0BDA-3C44-1C85-53DFA40C2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E7414ED-EE40-D141-A271-C768841344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65" y="0"/>
            <a:ext cx="73152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7195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5000">
        <p:comb/>
      </p:transition>
    </mc:Choice>
    <mc:Fallback xmlns="">
      <p:transition spd="slow" advTm="5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81C0BB-3A6C-6461-DB3E-84E66CD02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AE4C31-DBEB-0973-8A04-5968DBB4BDF5}"/>
              </a:ext>
            </a:extLst>
          </p:cNvPr>
          <p:cNvSpPr txBox="1"/>
          <p:nvPr/>
        </p:nvSpPr>
        <p:spPr>
          <a:xfrm>
            <a:off x="2105247" y="131843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2D942518-7F6C-DAA2-A7AF-D224F1AFDBD0}"/>
              </a:ext>
            </a:extLst>
          </p:cNvPr>
          <p:cNvSpPr txBox="1"/>
          <p:nvPr/>
        </p:nvSpPr>
        <p:spPr>
          <a:xfrm>
            <a:off x="1911809" y="909756"/>
            <a:ext cx="5320382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Ernesto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-Just For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70785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1000">
        <p14:ferris dir="r"/>
      </p:transition>
    </mc:Choice>
    <mc:Fallback xmlns="">
      <p:transition spd="slow" advTm="2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205</TotalTime>
  <Words>190</Words>
  <Application>Microsoft Office PowerPoint</Application>
  <PresentationFormat>Apresentação na tela (16:9)</PresentationFormat>
  <Paragraphs>29</Paragraphs>
  <Slides>13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Clarendon Blk BT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Alfredo Mendes Apresenta Aonde Está Meu Sono (CM)</dc:title>
  <dc:subject>Poesia</dc:subject>
  <dc:creator>Luzia</dc:creator>
  <cp:lastModifiedBy>Luzia Gabriele</cp:lastModifiedBy>
  <cp:revision>11</cp:revision>
  <dcterms:created xsi:type="dcterms:W3CDTF">2023-07-27T01:45:55Z</dcterms:created>
  <dcterms:modified xsi:type="dcterms:W3CDTF">2023-08-23T12:44:19Z</dcterms:modified>
</cp:coreProperties>
</file>