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8" r:id="rId4"/>
    <p:sldId id="257" r:id="rId5"/>
    <p:sldId id="260" r:id="rId6"/>
    <p:sldId id="261" r:id="rId7"/>
    <p:sldId id="265" r:id="rId8"/>
    <p:sldId id="262" r:id="rId9"/>
    <p:sldId id="266" r:id="rId10"/>
    <p:sldId id="259" r:id="rId11"/>
    <p:sldId id="264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28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15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72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98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931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475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15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548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457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71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592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F61A8-E1DD-4023-8939-142240348754}" type="datetimeFigureOut">
              <a:rPr lang="pt-BR" smtClean="0"/>
              <a:t>15/09/2019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8D3B1-2A11-4F0B-8183-4EEDF08D1CF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101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2-005 This I Promise You (Instrumental cover + Lyrics) by j2progeny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420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98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97285" y="1643974"/>
            <a:ext cx="3809425" cy="12921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25994" y="3267677"/>
            <a:ext cx="26865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986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7" y="-1"/>
            <a:ext cx="8735438" cy="50681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99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80823" y="1585609"/>
            <a:ext cx="57823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vezes, te acordo na madrugada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desejo de, por ti, ser amada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deixar nosso amor adormecer.</a:t>
            </a:r>
          </a:p>
        </p:txBody>
      </p:sp>
    </p:spTree>
    <p:extLst>
      <p:ext uri="{BB962C8B-B14F-4D97-AF65-F5344CB8AC3E}">
        <p14:creationId xmlns:p14="http://schemas.microsoft.com/office/powerpoint/2010/main" val="17728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87549"/>
            <a:ext cx="8638161" cy="4961106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46922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5677" y="1605063"/>
            <a:ext cx="615264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doçura dessa louca paixão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Confessamos um amor, sem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ilusão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cumplicidade nos fez conceber.</a:t>
            </a:r>
          </a:p>
        </p:txBody>
      </p:sp>
    </p:spTree>
    <p:extLst>
      <p:ext uri="{BB962C8B-B14F-4D97-AF65-F5344CB8AC3E}">
        <p14:creationId xmlns:p14="http://schemas.microsoft.com/office/powerpoint/2010/main" val="193990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73572"/>
            <a:ext cx="8713076" cy="4981904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97219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6536" y="1322962"/>
            <a:ext cx="676819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vezes, quando em teus braços o </a:t>
            </a:r>
            <a:endParaRPr lang="pt-BR" sz="3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 despontar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tênue luz da manhã nos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despertar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pleno gozo, vou querer mais te amar!</a:t>
            </a:r>
          </a:p>
        </p:txBody>
      </p:sp>
    </p:spTree>
    <p:extLst>
      <p:ext uri="{BB962C8B-B14F-4D97-AF65-F5344CB8AC3E}">
        <p14:creationId xmlns:p14="http://schemas.microsoft.com/office/powerpoint/2010/main" val="53329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8292662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203440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682885" y="4338536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78230" y="435695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2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4286" y="1750979"/>
            <a:ext cx="50754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This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Promise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-Instrumental</a:t>
            </a:r>
          </a:p>
          <a:p>
            <a:pPr algn="ctr"/>
            <a:r>
              <a:rPr lang="pt-BR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56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pull/>
      </p:transition>
    </mc:Choice>
    <mc:Fallback>
      <p:transition spd="slow" advTm="1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</TotalTime>
  <Words>114</Words>
  <Application>Microsoft Office PowerPoint</Application>
  <PresentationFormat>Apresentação na tela (16:9)</PresentationFormat>
  <Paragraphs>23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2019-09-08T00:13:01Z</dcterms:created>
  <dcterms:modified xsi:type="dcterms:W3CDTF">2019-09-16T01:06:15Z</dcterms:modified>
</cp:coreProperties>
</file>