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65" r:id="rId3"/>
    <p:sldId id="270" r:id="rId4"/>
    <p:sldId id="257" r:id="rId5"/>
    <p:sldId id="272" r:id="rId6"/>
    <p:sldId id="261" r:id="rId7"/>
    <p:sldId id="268" r:id="rId8"/>
    <p:sldId id="262" r:id="rId9"/>
    <p:sldId id="258" r:id="rId10"/>
    <p:sldId id="263" r:id="rId11"/>
    <p:sldId id="269" r:id="rId12"/>
    <p:sldId id="264" r:id="rId13"/>
    <p:sldId id="267" r:id="rId14"/>
    <p:sldId id="259" r:id="rId15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6600"/>
    <a:srgbClr val="9966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72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26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E4BC7-AE37-4857-A2FA-52E81BD6A1AA}" type="datetimeFigureOut">
              <a:rPr lang="pt-BR" smtClean="0"/>
              <a:t>14/12/2018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F8EC2-902E-42AF-AAA6-718183BF08B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008164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E4BC7-AE37-4857-A2FA-52E81BD6A1AA}" type="datetimeFigureOut">
              <a:rPr lang="pt-BR" smtClean="0"/>
              <a:t>14/12/2018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F8EC2-902E-42AF-AAA6-718183BF08B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996156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E4BC7-AE37-4857-A2FA-52E81BD6A1AA}" type="datetimeFigureOut">
              <a:rPr lang="pt-BR" smtClean="0"/>
              <a:t>14/12/2018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F8EC2-902E-42AF-AAA6-718183BF08B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396506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E4BC7-AE37-4857-A2FA-52E81BD6A1AA}" type="datetimeFigureOut">
              <a:rPr lang="pt-BR" smtClean="0"/>
              <a:t>14/12/2018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F8EC2-902E-42AF-AAA6-718183BF08B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761188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E4BC7-AE37-4857-A2FA-52E81BD6A1AA}" type="datetimeFigureOut">
              <a:rPr lang="pt-BR" smtClean="0"/>
              <a:t>14/12/2018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F8EC2-902E-42AF-AAA6-718183BF08B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905028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E4BC7-AE37-4857-A2FA-52E81BD6A1AA}" type="datetimeFigureOut">
              <a:rPr lang="pt-BR" smtClean="0"/>
              <a:t>14/12/2018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F8EC2-902E-42AF-AAA6-718183BF08B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987464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E4BC7-AE37-4857-A2FA-52E81BD6A1AA}" type="datetimeFigureOut">
              <a:rPr lang="pt-BR" smtClean="0"/>
              <a:t>14/12/2018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F8EC2-902E-42AF-AAA6-718183BF08B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950644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E4BC7-AE37-4857-A2FA-52E81BD6A1AA}" type="datetimeFigureOut">
              <a:rPr lang="pt-BR" smtClean="0"/>
              <a:t>14/12/2018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F8EC2-902E-42AF-AAA6-718183BF08B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756805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E4BC7-AE37-4857-A2FA-52E81BD6A1AA}" type="datetimeFigureOut">
              <a:rPr lang="pt-BR" smtClean="0"/>
              <a:t>14/12/2018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F8EC2-902E-42AF-AAA6-718183BF08B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076389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E4BC7-AE37-4857-A2FA-52E81BD6A1AA}" type="datetimeFigureOut">
              <a:rPr lang="pt-BR" smtClean="0"/>
              <a:t>14/12/2018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F8EC2-902E-42AF-AAA6-718183BF08B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393347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E4BC7-AE37-4857-A2FA-52E81BD6A1AA}" type="datetimeFigureOut">
              <a:rPr lang="pt-BR" smtClean="0"/>
              <a:t>14/12/2018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F8EC2-902E-42AF-AAA6-718183BF08B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471352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00">
            <a:alpha val="5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CE4BC7-AE37-4857-A2FA-52E81BD6A1AA}" type="datetimeFigureOut">
              <a:rPr lang="pt-BR" smtClean="0"/>
              <a:t>14/12/2018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6F8EC2-902E-42AF-AAA6-718183BF08B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14194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Oh Holy Night - Gheorge Zamfir - Flauta de Pan-[AudioTrimmer.com]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42544" y="249068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058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"/>
    </mc:Choice>
    <mc:Fallback xmlns=""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4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 rot="20778085">
            <a:off x="1443771" y="1233096"/>
            <a:ext cx="5103939" cy="1180148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U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6">
                      <a:lumMod val="40000"/>
                      <a:lumOff val="60000"/>
                    </a:schemeClr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nard MT Condensed" panose="02050806060905020404" pitchFamily="18" charset="0"/>
              </a:rPr>
              <a:t>PAPAI NOEL,</a:t>
            </a:r>
          </a:p>
          <a:p>
            <a:pPr algn="ctr"/>
            <a:r>
              <a:rPr lang="pt-BR" sz="5400" b="1" cap="none" spc="0" dirty="0" smtClean="0">
                <a:ln>
                  <a:solidFill>
                    <a:schemeClr val="accent6">
                      <a:lumMod val="40000"/>
                      <a:lumOff val="60000"/>
                    </a:schemeClr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nard MT Condensed" panose="02050806060905020404" pitchFamily="18" charset="0"/>
              </a:rPr>
              <a:t> ESTE ANO SERÁ DIFERENTE?</a:t>
            </a:r>
            <a:endParaRPr lang="pt-BR" sz="5400" b="1" cap="none" spc="0" dirty="0">
              <a:ln>
                <a:solidFill>
                  <a:schemeClr val="accent6">
                    <a:lumMod val="40000"/>
                    <a:lumOff val="60000"/>
                  </a:schemeClr>
                </a:solidFill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nard MT Condensed" panose="02050806060905020404" pitchFamily="18" charset="0"/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1748413" y="3390049"/>
            <a:ext cx="3636543" cy="682101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urveDow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err="1" smtClean="0">
                <a:ln>
                  <a:solidFill>
                    <a:schemeClr val="accent6">
                      <a:lumMod val="20000"/>
                      <a:lumOff val="80000"/>
                    </a:schemeClr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nard MT Condensed" panose="02050806060905020404" pitchFamily="18" charset="0"/>
              </a:rPr>
              <a:t>Ógui</a:t>
            </a:r>
            <a:r>
              <a:rPr lang="pt-BR" sz="5400" b="1" cap="none" spc="0" dirty="0" smtClean="0">
                <a:ln>
                  <a:solidFill>
                    <a:schemeClr val="accent6">
                      <a:lumMod val="20000"/>
                      <a:lumOff val="80000"/>
                    </a:schemeClr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nard MT Condensed" panose="02050806060905020404" pitchFamily="18" charset="0"/>
              </a:rPr>
              <a:t> Lourenço Mauri</a:t>
            </a:r>
            <a:endParaRPr lang="pt-BR" sz="5400" b="1" cap="none" spc="0" dirty="0">
              <a:ln>
                <a:solidFill>
                  <a:schemeClr val="accent6">
                    <a:lumMod val="20000"/>
                    <a:lumOff val="80000"/>
                  </a:schemeClr>
                </a:solidFill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nard MT Condensed" panose="02050806060905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32959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9000">
        <p15:prstTrans prst="curtains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6745" y="0"/>
            <a:ext cx="7819696" cy="5143500"/>
          </a:xfrm>
          <a:prstGeom prst="rect">
            <a:avLst/>
          </a:prstGeom>
          <a:effectLst>
            <a:softEdge rad="812800"/>
          </a:effectLst>
        </p:spPr>
      </p:pic>
    </p:spTree>
    <p:extLst>
      <p:ext uri="{BB962C8B-B14F-4D97-AF65-F5344CB8AC3E}">
        <p14:creationId xmlns:p14="http://schemas.microsoft.com/office/powerpoint/2010/main" val="26175718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3000">
        <p15:prstTrans prst="wind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 rot="21189632">
            <a:off x="1147716" y="1342417"/>
            <a:ext cx="5586787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Papai Noel, que saiba muito bem,</a:t>
            </a:r>
          </a:p>
          <a:p>
            <a:pPr algn="ctr"/>
            <a:r>
              <a:rPr lang="pt-BR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Faz anos que aguardo em vão seu presente.</a:t>
            </a:r>
          </a:p>
          <a:p>
            <a:pPr algn="ctr"/>
            <a:r>
              <a:rPr lang="pt-BR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neste Natal seja diferente,</a:t>
            </a:r>
          </a:p>
          <a:p>
            <a:pPr algn="ctr"/>
            <a:r>
              <a:rPr lang="pt-BR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Considere-me seu filho também!...</a:t>
            </a:r>
          </a:p>
        </p:txBody>
      </p:sp>
    </p:spTree>
    <p:extLst>
      <p:ext uri="{BB962C8B-B14F-4D97-AF65-F5344CB8AC3E}">
        <p14:creationId xmlns:p14="http://schemas.microsoft.com/office/powerpoint/2010/main" val="2843360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1000">
        <p:circle/>
      </p:transition>
    </mc:Choice>
    <mc:Fallback xmlns="">
      <p:transition spd="slow" advTm="11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661" y="75543"/>
            <a:ext cx="7945821" cy="4992414"/>
          </a:xfrm>
          <a:prstGeom prst="rect">
            <a:avLst/>
          </a:prstGeom>
          <a:effectLst>
            <a:softEdge rad="762000"/>
          </a:effectLst>
        </p:spPr>
      </p:pic>
    </p:spTree>
    <p:extLst>
      <p:ext uri="{BB962C8B-B14F-4D97-AF65-F5344CB8AC3E}">
        <p14:creationId xmlns:p14="http://schemas.microsoft.com/office/powerpoint/2010/main" val="1479382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3000">
        <p:wedge/>
      </p:transition>
    </mc:Choice>
    <mc:Fallback xmlns="">
      <p:transition spd="slow" advTm="3000">
        <p:wedg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 rot="21057597">
            <a:off x="1519751" y="1245140"/>
            <a:ext cx="5062604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Papai Noel, tente, enfim, me explicar</a:t>
            </a:r>
          </a:p>
          <a:p>
            <a:pPr algn="ctr"/>
            <a:r>
              <a:rPr lang="pt-BR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Por que só frequenta as casas </a:t>
            </a:r>
            <a:r>
              <a:rPr lang="pt-BR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bonitas?</a:t>
            </a:r>
            <a:endParaRPr lang="pt-BR" sz="28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se faz sempre ali suas visitas,</a:t>
            </a:r>
          </a:p>
          <a:p>
            <a:pPr algn="ctr"/>
            <a:r>
              <a:rPr lang="pt-BR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Por que não chega às crianças sem lar?</a:t>
            </a:r>
          </a:p>
        </p:txBody>
      </p:sp>
    </p:spTree>
    <p:extLst>
      <p:ext uri="{BB962C8B-B14F-4D97-AF65-F5344CB8AC3E}">
        <p14:creationId xmlns:p14="http://schemas.microsoft.com/office/powerpoint/2010/main" val="19148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1000">
        <p:circle/>
      </p:transition>
    </mc:Choice>
    <mc:Fallback xmlns="">
      <p:transition spd="slow" advTm="11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9030" y="282102"/>
            <a:ext cx="7733489" cy="4571999"/>
          </a:xfrm>
          <a:prstGeom prst="rect">
            <a:avLst/>
          </a:prstGeom>
          <a:effectLst>
            <a:softEdge rad="495300"/>
          </a:effectLst>
        </p:spPr>
      </p:pic>
    </p:spTree>
    <p:extLst>
      <p:ext uri="{BB962C8B-B14F-4D97-AF65-F5344CB8AC3E}">
        <p14:creationId xmlns:p14="http://schemas.microsoft.com/office/powerpoint/2010/main" val="1012682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3000">
        <p:randomBar dir="vert"/>
      </p:transition>
    </mc:Choice>
    <mc:Fallback xmlns="">
      <p:transition spd="slow" advTm="3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 rot="21150076">
            <a:off x="1871897" y="1254868"/>
            <a:ext cx="4541629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Ter dia certo pra ganhar presente;</a:t>
            </a:r>
          </a:p>
          <a:p>
            <a:pPr algn="ctr"/>
            <a:r>
              <a:rPr lang="pt-BR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Papai Noel, que tradição nociva!</a:t>
            </a:r>
          </a:p>
          <a:p>
            <a:pPr algn="ctr"/>
            <a:r>
              <a:rPr lang="pt-BR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Pois às crianças gera expectativa</a:t>
            </a:r>
          </a:p>
          <a:p>
            <a:pPr algn="ctr"/>
            <a:r>
              <a:rPr lang="pt-BR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atende às privilegiadas somente!</a:t>
            </a:r>
          </a:p>
        </p:txBody>
      </p:sp>
    </p:spTree>
    <p:extLst>
      <p:ext uri="{BB962C8B-B14F-4D97-AF65-F5344CB8AC3E}">
        <p14:creationId xmlns:p14="http://schemas.microsoft.com/office/powerpoint/2010/main" val="71484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0000">
        <p:circle/>
      </p:transition>
    </mc:Choice>
    <mc:Fallback xmlns="">
      <p:transition spd="slow" advTm="10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234" y="273269"/>
            <a:ext cx="7725103" cy="4540469"/>
          </a:xfrm>
          <a:prstGeom prst="rect">
            <a:avLst/>
          </a:prstGeom>
          <a:effectLst>
            <a:softEdge rad="419100"/>
          </a:effectLst>
        </p:spPr>
      </p:pic>
    </p:spTree>
    <p:extLst>
      <p:ext uri="{BB962C8B-B14F-4D97-AF65-F5344CB8AC3E}">
        <p14:creationId xmlns:p14="http://schemas.microsoft.com/office/powerpoint/2010/main" val="4028803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3000">
        <p:split orient="vert"/>
      </p:transition>
    </mc:Choice>
    <mc:Fallback xmlns="">
      <p:transition spd="slow" advTm="3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 rot="21327486">
            <a:off x="1687748" y="1225685"/>
            <a:ext cx="5020926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Eu desconfio que não vai mudar nada;</a:t>
            </a:r>
          </a:p>
          <a:p>
            <a:pPr algn="ctr"/>
            <a:r>
              <a:rPr lang="pt-BR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meu ver, a vida só piorou.</a:t>
            </a:r>
          </a:p>
          <a:p>
            <a:pPr algn="ctr"/>
            <a:r>
              <a:rPr lang="pt-BR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Não tive pai, mamãe me abandonou;</a:t>
            </a:r>
          </a:p>
          <a:p>
            <a:pPr algn="ctr"/>
            <a:r>
              <a:rPr lang="pt-BR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Eu pertenço à infância desamparada.</a:t>
            </a:r>
          </a:p>
        </p:txBody>
      </p:sp>
    </p:spTree>
    <p:extLst>
      <p:ext uri="{BB962C8B-B14F-4D97-AF65-F5344CB8AC3E}">
        <p14:creationId xmlns:p14="http://schemas.microsoft.com/office/powerpoint/2010/main" val="1117569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1000">
        <p:circle/>
      </p:transition>
    </mc:Choice>
    <mc:Fallback xmlns="">
      <p:transition spd="slow" advTm="11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7595" y="0"/>
            <a:ext cx="7728809" cy="5143500"/>
          </a:xfrm>
          <a:prstGeom prst="rect">
            <a:avLst/>
          </a:prstGeom>
          <a:effectLst>
            <a:softEdge rad="863600"/>
          </a:effectLst>
        </p:spPr>
      </p:pic>
    </p:spTree>
    <p:extLst>
      <p:ext uri="{BB962C8B-B14F-4D97-AF65-F5344CB8AC3E}">
        <p14:creationId xmlns:p14="http://schemas.microsoft.com/office/powerpoint/2010/main" val="3716227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3000">
        <p:wipe/>
      </p:transition>
    </mc:Choice>
    <mc:Fallback xmlns="">
      <p:transition spd="slow" advTm="3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 rot="21259310">
            <a:off x="1538997" y="1325991"/>
            <a:ext cx="4992071" cy="280076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Na véspera de Natal, mesmo assim,</a:t>
            </a:r>
          </a:p>
          <a:p>
            <a:pPr algn="ctr"/>
            <a:r>
              <a:rPr lang="pt-BR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Irei à praça me banhar na fonte</a:t>
            </a:r>
          </a:p>
          <a:p>
            <a:pPr algn="ctr"/>
            <a:r>
              <a:rPr lang="pt-BR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E, ansioso, aguardar debaixo da ponte</a:t>
            </a:r>
          </a:p>
          <a:p>
            <a:pPr algn="ctr"/>
            <a:r>
              <a:rPr lang="pt-BR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Papai Noel com presente pra mim.</a:t>
            </a:r>
          </a:p>
          <a:p>
            <a:pPr algn="ctr"/>
            <a:r>
              <a:rPr lang="pt-BR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</a:p>
          <a:p>
            <a:pPr algn="ctr"/>
            <a:r>
              <a:rPr lang="pt-BR" sz="1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Catanduva (SP), 17/12/2004.</a:t>
            </a:r>
          </a:p>
          <a:p>
            <a:pPr algn="ctr"/>
            <a:r>
              <a:rPr lang="pt-BR" sz="18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Ógui</a:t>
            </a:r>
            <a:r>
              <a:rPr lang="pt-BR" sz="1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Lourenço </a:t>
            </a:r>
            <a:r>
              <a:rPr lang="pt-BR" sz="1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Mauri</a:t>
            </a:r>
            <a:endParaRPr lang="pt-BR" sz="18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2421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2000">
        <p:circle/>
      </p:transition>
    </mc:Choice>
    <mc:Fallback xmlns="">
      <p:transition spd="slow" advTm="1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9297" y="273269"/>
            <a:ext cx="7588469" cy="4498428"/>
          </a:xfrm>
          <a:prstGeom prst="rect">
            <a:avLst/>
          </a:prstGeom>
          <a:effectLst>
            <a:softEdge rad="381000"/>
          </a:effectLst>
        </p:spPr>
      </p:pic>
    </p:spTree>
    <p:extLst>
      <p:ext uri="{BB962C8B-B14F-4D97-AF65-F5344CB8AC3E}">
        <p14:creationId xmlns:p14="http://schemas.microsoft.com/office/powerpoint/2010/main" val="3693109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3000">
        <p:push dir="u"/>
      </p:transition>
    </mc:Choice>
    <mc:Fallback xmlns="">
      <p:transition spd="slow" advTm="3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5324731" y="671209"/>
            <a:ext cx="3512501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</p:txBody>
      </p:sp>
      <p:sp>
        <p:nvSpPr>
          <p:cNvPr id="3" name="CaixaDeTexto 2"/>
          <p:cNvSpPr txBox="1"/>
          <p:nvPr/>
        </p:nvSpPr>
        <p:spPr>
          <a:xfrm>
            <a:off x="3451992" y="2210010"/>
            <a:ext cx="5477782" cy="31700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</a:t>
            </a:r>
            <a:r>
              <a:rPr lang="pt-BR" sz="24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Ógui</a:t>
            </a:r>
            <a:r>
              <a:rPr lang="pt-BR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Lourenço Mauri</a:t>
            </a:r>
          </a:p>
          <a:p>
            <a:pPr algn="ctr"/>
            <a:r>
              <a:rPr lang="pt-BR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Oh </a:t>
            </a:r>
            <a:r>
              <a:rPr lang="pt-BR" sz="24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Holy</a:t>
            </a:r>
            <a:r>
              <a:rPr lang="pt-BR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Night-Gheorge </a:t>
            </a:r>
            <a:r>
              <a:rPr lang="pt-BR" sz="24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Zamfir</a:t>
            </a:r>
            <a:r>
              <a:rPr lang="pt-BR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</a:p>
          <a:p>
            <a:pPr algn="ctr"/>
            <a:r>
              <a:rPr lang="pt-BR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(Flauta de Pan)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www.pinterest.com/</a:t>
            </a:r>
            <a:r>
              <a:rPr lang="pt-BR" sz="24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cleonicemenegat</a:t>
            </a:r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/vídeos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www.sergrasan.com/cleoslides</a:t>
            </a:r>
          </a:p>
          <a:p>
            <a:pPr algn="ctr"/>
            <a:r>
              <a:rPr lang="pt-BR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</a:t>
            </a:r>
            <a:r>
              <a:rPr lang="pt-BR" sz="24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Youtube</a:t>
            </a:r>
            <a:r>
              <a:rPr lang="pt-BR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</a:p>
          <a:p>
            <a:pPr algn="ctr"/>
            <a:r>
              <a:rPr lang="pt-BR" sz="1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https://www.youtube.com/channel/UCOqGbdkljrk4Oo-W1JKI0MA/videos?view_as=subscriber</a:t>
            </a:r>
          </a:p>
          <a:p>
            <a:pPr algn="ctr"/>
            <a:endParaRPr lang="pt-BR" sz="20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19975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0000">
        <p:circle/>
      </p:transition>
    </mc:Choice>
    <mc:Fallback xmlns="">
      <p:transition spd="slow" advTm="10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238</TotalTime>
  <Words>210</Words>
  <Application>Microsoft Office PowerPoint</Application>
  <PresentationFormat>Apresentação na tela (16:9)</PresentationFormat>
  <Paragraphs>37</Paragraphs>
  <Slides>14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20" baseType="lpstr">
      <vt:lpstr>Arial</vt:lpstr>
      <vt:lpstr>Bernard MT Condensed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14</cp:revision>
  <dcterms:created xsi:type="dcterms:W3CDTF">2018-12-13T12:25:12Z</dcterms:created>
  <dcterms:modified xsi:type="dcterms:W3CDTF">2018-12-14T22:25:49Z</dcterms:modified>
</cp:coreProperties>
</file>