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7" r:id="rId5"/>
    <p:sldId id="261" r:id="rId6"/>
    <p:sldId id="268" r:id="rId7"/>
    <p:sldId id="262" r:id="rId8"/>
    <p:sldId id="269" r:id="rId9"/>
    <p:sldId id="265" r:id="rId10"/>
    <p:sldId id="270" r:id="rId11"/>
    <p:sldId id="263" r:id="rId12"/>
    <p:sldId id="259" r:id="rId13"/>
    <p:sldId id="264" r:id="rId14"/>
    <p:sldId id="271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39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60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2015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022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293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127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25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7467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1045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8904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25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2F65D-66E9-43D1-9748-0D942A16AF8C}" type="datetimeFigureOut">
              <a:rPr lang="pt-BR" smtClean="0"/>
              <a:t>15/06/2018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B8631-1E38-4D2F-AF1B-84FD9BADF0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4256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m do Tempo - Tristez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4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418616">
            <a:off x="1903907" y="1233482"/>
            <a:ext cx="5336185" cy="82585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Hoje, Eu Sou o Vento!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402428">
            <a:off x="2918298" y="2682497"/>
            <a:ext cx="3881336" cy="8780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“Poeta Amor”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519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1342899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948" y="312025"/>
            <a:ext cx="3443717" cy="4519450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077431" y="1048256"/>
            <a:ext cx="476284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ser o vento que passa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acariciar-te a alma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já de tão cansada...chora.!...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aves do céu, para te fazer companhia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tua angústia e na tua saudade.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quero que sofras a dor desta distância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invade!...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695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8986345" cy="514350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55903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948" y="312025"/>
            <a:ext cx="3443717" cy="4519450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406581" y="863590"/>
            <a:ext cx="421301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vou. Estou chegando,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todas as metáforas, pleonasmos,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Hipérboles e metaplasmos.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Comparando a digressão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falta que me fazes,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Nesta imensidão do céu,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os pássaros voam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velocidade do meu pensamento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Correndo ao teu encontro... 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6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1000">
        <p:circle/>
      </p:transition>
    </mc:Choice>
    <mc:Fallback>
      <p:transition spd="slow" advTm="2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660523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1163821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948" y="312025"/>
            <a:ext cx="3443717" cy="4519450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237097" y="1048256"/>
            <a:ext cx="423224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sou! Nada! Se não te tiver,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meus braços, agora,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te sorver todo,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 corpo enroscado,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um caracol,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um pássaro que perdeu o ninho,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beija-flor que perdeu o rumo,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insanidade de querer te encontrar.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33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ircle/>
      </p:transition>
    </mc:Choice>
    <mc:Fallback>
      <p:transition spd="slow" advTm="1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0"/>
            <a:ext cx="8954814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416985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prism dir="d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948" y="312025"/>
            <a:ext cx="3443717" cy="4519450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946876" y="1478604"/>
            <a:ext cx="255550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Nesta vida de paixão: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esqueças!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“Só quero te amar” 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sou! Nada!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o teu Amor!...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9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5" y="0"/>
            <a:ext cx="8745166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74535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prism isContent="1" isInverted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78213" y="4474723"/>
            <a:ext cx="3124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36596" y="4474723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2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359182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395" y="0"/>
            <a:ext cx="341560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19167" y="447473"/>
            <a:ext cx="6364242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 “Poeta Amor”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Tristeza Instrumental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31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push dir="u"/>
      </p:transition>
    </mc:Choice>
    <mc:Fallback xmlns=""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</TotalTime>
  <Words>229</Words>
  <Application>Microsoft Office PowerPoint</Application>
  <PresentationFormat>Apresentação na tela (16:9)</PresentationFormat>
  <Paragraphs>47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2018-06-15T18:51:51Z</dcterms:created>
  <dcterms:modified xsi:type="dcterms:W3CDTF">2018-06-16T01:01:27Z</dcterms:modified>
</cp:coreProperties>
</file>