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9" r:id="rId4"/>
    <p:sldId id="268" r:id="rId5"/>
    <p:sldId id="260" r:id="rId6"/>
    <p:sldId id="271" r:id="rId7"/>
    <p:sldId id="261" r:id="rId8"/>
    <p:sldId id="270" r:id="rId9"/>
    <p:sldId id="262" r:id="rId10"/>
    <p:sldId id="269" r:id="rId11"/>
    <p:sldId id="263" r:id="rId12"/>
    <p:sldId id="267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36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36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1163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6458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201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407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93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8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869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535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736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CA149-4BDF-4972-9326-4F5F47DA3725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6D372-7DBC-4B39-8ABF-E21525D8A0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62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1-Sad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23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8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ythrough dir="out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212845" y="1304305"/>
            <a:ext cx="4087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Sobre os Anjos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549516" y="2841277"/>
            <a:ext cx="3353224" cy="6501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João </a:t>
            </a:r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Leles</a:t>
            </a:r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Martins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043" y="690663"/>
            <a:ext cx="2894076" cy="3754876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2208259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706255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30270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74886">
            <a:off x="1124427" y="1663809"/>
            <a:ext cx="65517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anjos quando aprendemos a amar,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anjos quando sabemos compartilhar,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estamos ao irmão a bem escutar,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quando aprendemos a atenção a todos dar.</a:t>
            </a:r>
          </a:p>
        </p:txBody>
      </p:sp>
    </p:spTree>
    <p:extLst>
      <p:ext uri="{BB962C8B-B14F-4D97-AF65-F5344CB8AC3E}">
        <p14:creationId xmlns:p14="http://schemas.microsoft.com/office/powerpoint/2010/main" val="1242604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Sing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4" y="0"/>
            <a:ext cx="8647889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84137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70132">
            <a:off x="1310530" y="1663809"/>
            <a:ext cx="652294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Existe </a:t>
            </a: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gente que quer só conversar, 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não tem com quem sua dor falar,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Aprenda irmão, ao outro dar atenção,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vezes o que ele </a:t>
            </a:r>
            <a:r>
              <a:rPr lang="pt-B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 é </a:t>
            </a: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aproximação. </a:t>
            </a:r>
          </a:p>
        </p:txBody>
      </p:sp>
    </p:spTree>
    <p:extLst>
      <p:ext uri="{BB962C8B-B14F-4D97-AF65-F5344CB8AC3E}">
        <p14:creationId xmlns:p14="http://schemas.microsoft.com/office/powerpoint/2010/main" val="320487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0"/>
            <a:ext cx="82401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0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73467">
            <a:off x="1400941" y="1879252"/>
            <a:ext cx="60644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anjos quando ao irmão escutamos,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anjos quando a todos amamos,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também quando das dores cuidamos.</a:t>
            </a:r>
          </a:p>
        </p:txBody>
      </p:sp>
    </p:spTree>
    <p:extLst>
      <p:ext uri="{BB962C8B-B14F-4D97-AF65-F5344CB8AC3E}">
        <p14:creationId xmlns:p14="http://schemas.microsoft.com/office/powerpoint/2010/main" val="414990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586952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10401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21305">
            <a:off x="1382769" y="1731524"/>
            <a:ext cx="61595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Profunda é a dor da triste solidão,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acontece muito neste nosso mundão,</a:t>
            </a:r>
          </a:p>
          <a:p>
            <a:pPr algn="ctr"/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Saiba que precisa amar, é a </a:t>
            </a:r>
            <a:r>
              <a:rPr lang="pt-B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determinação.</a:t>
            </a:r>
            <a:endParaRPr lang="pt-BR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73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Si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0"/>
            <a:ext cx="8376745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59882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15592">
            <a:off x="1100189" y="815433"/>
            <a:ext cx="656782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João </a:t>
            </a:r>
            <a:r>
              <a:rPr lang="pt-BR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Leles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Martins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Sad Song</a:t>
            </a:r>
          </a:p>
          <a:p>
            <a:pPr algn="ctr"/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286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drap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149</Words>
  <Application>Microsoft Office PowerPoint</Application>
  <PresentationFormat>Apresentação na tela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Cookie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2020-01-27T16:52:34Z</dcterms:created>
  <dcterms:modified xsi:type="dcterms:W3CDTF">2020-01-28T01:11:05Z</dcterms:modified>
</cp:coreProperties>
</file>