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8" r:id="rId4"/>
    <p:sldId id="259" r:id="rId5"/>
    <p:sldId id="269" r:id="rId6"/>
    <p:sldId id="265" r:id="rId7"/>
    <p:sldId id="270" r:id="rId8"/>
    <p:sldId id="262" r:id="rId9"/>
    <p:sldId id="271" r:id="rId10"/>
    <p:sldId id="261" r:id="rId11"/>
    <p:sldId id="272" r:id="rId12"/>
    <p:sldId id="260" r:id="rId13"/>
    <p:sldId id="273" r:id="rId14"/>
    <p:sldId id="264" r:id="rId15"/>
    <p:sldId id="274" r:id="rId16"/>
    <p:sldId id="266" r:id="rId17"/>
    <p:sldId id="257" r:id="rId18"/>
    <p:sldId id="267" r:id="rId19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2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8A2A-43DC-40B6-8DF0-78780EA5E251}" type="datetimeFigureOut">
              <a:rPr lang="pt-BR" smtClean="0"/>
              <a:t>29/09/2018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8890-6826-493B-837F-9CCA069BB0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6849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8A2A-43DC-40B6-8DF0-78780EA5E251}" type="datetimeFigureOut">
              <a:rPr lang="pt-BR" smtClean="0"/>
              <a:t>29/09/2018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8890-6826-493B-837F-9CCA069BB0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3957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8A2A-43DC-40B6-8DF0-78780EA5E251}" type="datetimeFigureOut">
              <a:rPr lang="pt-BR" smtClean="0"/>
              <a:t>29/09/2018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8890-6826-493B-837F-9CCA069BB0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2810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8A2A-43DC-40B6-8DF0-78780EA5E251}" type="datetimeFigureOut">
              <a:rPr lang="pt-BR" smtClean="0"/>
              <a:t>29/09/2018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8890-6826-493B-837F-9CCA069BB0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998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8A2A-43DC-40B6-8DF0-78780EA5E251}" type="datetimeFigureOut">
              <a:rPr lang="pt-BR" smtClean="0"/>
              <a:t>29/09/2018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8890-6826-493B-837F-9CCA069BB0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7590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8A2A-43DC-40B6-8DF0-78780EA5E251}" type="datetimeFigureOut">
              <a:rPr lang="pt-BR" smtClean="0"/>
              <a:t>29/09/2018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8890-6826-493B-837F-9CCA069BB0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0692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8A2A-43DC-40B6-8DF0-78780EA5E251}" type="datetimeFigureOut">
              <a:rPr lang="pt-BR" smtClean="0"/>
              <a:t>29/09/2018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8890-6826-493B-837F-9CCA069BB0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6073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8A2A-43DC-40B6-8DF0-78780EA5E251}" type="datetimeFigureOut">
              <a:rPr lang="pt-BR" smtClean="0"/>
              <a:t>29/09/2018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8890-6826-493B-837F-9CCA069BB0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4984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8A2A-43DC-40B6-8DF0-78780EA5E251}" type="datetimeFigureOut">
              <a:rPr lang="pt-BR" smtClean="0"/>
              <a:t>29/09/2018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8890-6826-493B-837F-9CCA069BB0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9903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8A2A-43DC-40B6-8DF0-78780EA5E251}" type="datetimeFigureOut">
              <a:rPr lang="pt-BR" smtClean="0"/>
              <a:t>29/09/2018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8890-6826-493B-837F-9CCA069BB0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4443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8A2A-43DC-40B6-8DF0-78780EA5E251}" type="datetimeFigureOut">
              <a:rPr lang="pt-BR" smtClean="0"/>
              <a:t>29/09/2018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8890-6826-493B-837F-9CCA069BB0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8993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8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7B8A2A-43DC-40B6-8DF0-78780EA5E251}" type="datetimeFigureOut">
              <a:rPr lang="pt-BR" smtClean="0"/>
              <a:t>29/09/2018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238890-6826-493B-837F-9CCA069BB0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712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Richard Clayderman - Love song in winter (Winter Sonata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2817" y="24225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3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1214626">
            <a:off x="2255142" y="1011676"/>
            <a:ext cx="3960832" cy="68904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Queria Ser...</a:t>
            </a:r>
            <a:endParaRPr lang="pt-BR" sz="5400" b="1" cap="none" spc="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 rot="21035039">
            <a:off x="2790311" y="2075783"/>
            <a:ext cx="3699564" cy="57231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José Fernandez Rodriguez</a:t>
            </a:r>
            <a:endParaRPr lang="pt-BR" sz="5400" b="1" cap="none" spc="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70756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51493" y="1786920"/>
            <a:ext cx="464101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 eu queria ser poeta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poder falar de amor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</a:t>
            </a:r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amor puro e verdadeiro!</a:t>
            </a:r>
          </a:p>
        </p:txBody>
      </p:sp>
    </p:spTree>
    <p:extLst>
      <p:ext uri="{BB962C8B-B14F-4D97-AF65-F5344CB8AC3E}">
        <p14:creationId xmlns:p14="http://schemas.microsoft.com/office/powerpoint/2010/main" val="2048355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:pull/>
      </p:transition>
    </mc:Choice>
    <mc:Fallback xmlns="">
      <p:transition spd="slow" advTm="8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36979" y="175099"/>
            <a:ext cx="4679004" cy="454281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68" y="175099"/>
            <a:ext cx="4573926" cy="437744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9490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29051" y="943583"/>
            <a:ext cx="468589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 eu queria ser poeta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descrever minha musa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</a:t>
            </a:r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inspiradora dos meus sonhos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aquela que me 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leva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perder a 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razão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compostura...</a:t>
            </a:r>
          </a:p>
        </p:txBody>
      </p:sp>
    </p:spTree>
    <p:extLst>
      <p:ext uri="{BB962C8B-B14F-4D97-AF65-F5344CB8AC3E}">
        <p14:creationId xmlns:p14="http://schemas.microsoft.com/office/powerpoint/2010/main" val="12940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03" y="0"/>
            <a:ext cx="8954814" cy="5143500"/>
          </a:xfrm>
          <a:prstGeom prst="rect">
            <a:avLst/>
          </a:prstGeom>
          <a:effectLst>
            <a:softEdge rad="977900"/>
          </a:effectLst>
        </p:spPr>
      </p:pic>
    </p:spTree>
    <p:extLst>
      <p:ext uri="{BB962C8B-B14F-4D97-AF65-F5344CB8AC3E}">
        <p14:creationId xmlns:p14="http://schemas.microsoft.com/office/powerpoint/2010/main" val="1136077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4000">
        <p14:ripple dir="ru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51731" y="1048256"/>
            <a:ext cx="524053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 eu queria ser poeta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falar das 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flores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encantam minha vida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das rosas, dos cravos, dos jasmins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</a:t>
            </a:r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perfumes que elas 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exalam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encantam minhas noites...</a:t>
            </a:r>
          </a:p>
        </p:txBody>
      </p:sp>
    </p:spTree>
    <p:extLst>
      <p:ext uri="{BB962C8B-B14F-4D97-AF65-F5344CB8AC3E}">
        <p14:creationId xmlns:p14="http://schemas.microsoft.com/office/powerpoint/2010/main" val="490733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20" y="0"/>
            <a:ext cx="510331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796" y="0"/>
            <a:ext cx="486614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1925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ripple dir="lu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04944" y="1429966"/>
            <a:ext cx="428033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 eu queria ser poeta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transformar as 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estações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versos de puro êxtase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de amor falar...</a:t>
            </a:r>
          </a:p>
        </p:txBody>
      </p:sp>
    </p:spTree>
    <p:extLst>
      <p:ext uri="{BB962C8B-B14F-4D97-AF65-F5344CB8AC3E}">
        <p14:creationId xmlns:p14="http://schemas.microsoft.com/office/powerpoint/2010/main" val="44567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57" y="0"/>
            <a:ext cx="493124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52153" y="0"/>
            <a:ext cx="497151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67498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ipple dir="ld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89748" y="1294477"/>
            <a:ext cx="371768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 eu queria ser poeta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falar da lua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compor uma 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linda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canção romântica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juntos dançarmos...</a:t>
            </a:r>
          </a:p>
        </p:txBody>
      </p:sp>
    </p:spTree>
    <p:extLst>
      <p:ext uri="{BB962C8B-B14F-4D97-AF65-F5344CB8AC3E}">
        <p14:creationId xmlns:p14="http://schemas.microsoft.com/office/powerpoint/2010/main" val="54457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153" y="95250"/>
            <a:ext cx="4850657" cy="4953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1556" y="95250"/>
            <a:ext cx="4679005" cy="4953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9726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ripple dir="rd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08962" y="1294477"/>
            <a:ext cx="392607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Porém não sou poeta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muito menos compositor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sei falar das flores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das estações sei falar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lua pouco sei...</a:t>
            </a:r>
          </a:p>
        </p:txBody>
      </p:sp>
    </p:spTree>
    <p:extLst>
      <p:ext uri="{BB962C8B-B14F-4D97-AF65-F5344CB8AC3E}">
        <p14:creationId xmlns:p14="http://schemas.microsoft.com/office/powerpoint/2010/main" val="43667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26" y="0"/>
            <a:ext cx="7840494" cy="5038725"/>
          </a:xfrm>
          <a:prstGeom prst="rect">
            <a:avLst/>
          </a:prstGeom>
          <a:effectLst>
            <a:softEdge rad="990600"/>
          </a:effectLst>
        </p:spPr>
      </p:pic>
    </p:spTree>
    <p:extLst>
      <p:ext uri="{BB962C8B-B14F-4D97-AF65-F5344CB8AC3E}">
        <p14:creationId xmlns:p14="http://schemas.microsoft.com/office/powerpoint/2010/main" val="232888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30790" y="802035"/>
            <a:ext cx="3682419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Sei, no entanto 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conjugar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verbo amar e dizer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</a:t>
            </a:r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amei ontem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</a:t>
            </a:r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 hoje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amarei sempre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Oh</a:t>
            </a:r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 musa que 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encanta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inspira os meus dias...</a:t>
            </a:r>
          </a:p>
        </p:txBody>
      </p:sp>
    </p:spTree>
    <p:extLst>
      <p:ext uri="{BB962C8B-B14F-4D97-AF65-F5344CB8AC3E}">
        <p14:creationId xmlns:p14="http://schemas.microsoft.com/office/powerpoint/2010/main" val="1065680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split orient="vert"/>
      </p:transition>
    </mc:Choice>
    <mc:Fallback xmlns=""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170" b="6170"/>
          <a:stretch/>
        </p:blipFill>
        <p:spPr>
          <a:xfrm>
            <a:off x="283779" y="231227"/>
            <a:ext cx="4866290" cy="456148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08" b="6608"/>
          <a:stretch/>
        </p:blipFill>
        <p:spPr>
          <a:xfrm flipH="1">
            <a:off x="3804743" y="327791"/>
            <a:ext cx="5223642" cy="448791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5739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ipple dir="ru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03507" y="4124527"/>
            <a:ext cx="20922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José Rodriguez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632314" y="4172128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942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sh dir="u"/>
      </p:transition>
    </mc:Choice>
    <mc:Fallback xmlns=""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21579" y="622570"/>
            <a:ext cx="7643439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José Fernandez Rodriguez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Richard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-Love Song in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Winter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820628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:randomBar dir="vert"/>
      </p:transition>
    </mc:Choice>
    <mc:Fallback xmlns="">
      <p:transition spd="slow" advTm="8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315</TotalTime>
  <Words>231</Words>
  <Application>Microsoft Office PowerPoint</Application>
  <PresentationFormat>Apresentação na tela (16:9)</PresentationFormat>
  <Paragraphs>52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2018-09-13T16:36:03Z</dcterms:created>
  <dcterms:modified xsi:type="dcterms:W3CDTF">2018-09-29T23:55:51Z</dcterms:modified>
</cp:coreProperties>
</file>