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0" r:id="rId3"/>
    <p:sldId id="259" r:id="rId4"/>
    <p:sldId id="267" r:id="rId5"/>
    <p:sldId id="260" r:id="rId6"/>
    <p:sldId id="261" r:id="rId7"/>
    <p:sldId id="266" r:id="rId8"/>
    <p:sldId id="262" r:id="rId9"/>
    <p:sldId id="263" r:id="rId10"/>
    <p:sldId id="275" r:id="rId11"/>
    <p:sldId id="264" r:id="rId12"/>
    <p:sldId id="272" r:id="rId13"/>
    <p:sldId id="265" r:id="rId14"/>
    <p:sldId id="268" r:id="rId15"/>
    <p:sldId id="271" r:id="rId16"/>
    <p:sldId id="269" r:id="rId17"/>
    <p:sldId id="273" r:id="rId18"/>
    <p:sldId id="274" r:id="rId19"/>
    <p:sldId id="276" r:id="rId20"/>
    <p:sldId id="257" r:id="rId21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6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966F4A-DBDE-4D09-BD81-688C105F54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036DDC0-046F-4232-AF6E-F721E78B4F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771642F-5356-4008-BEB5-3B9447640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5048-CCE0-4A5C-B151-F67EFB7F83F4}" type="datetimeFigureOut">
              <a:rPr lang="pt-BR" smtClean="0"/>
              <a:t>05/01/2021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0AAA1A6-9777-4160-99B5-4D1531A55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57F8EF2-A58A-4CFE-8EA2-AD217DC8A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1515-936E-4021-B827-8AF787993A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7422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AFC93F-129E-49DC-A280-7D3BE4F51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A6951F-9987-4B94-9E13-3146D50839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EBF1AA1-9D74-44F9-A05B-2C2E0F4BF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5048-CCE0-4A5C-B151-F67EFB7F83F4}" type="datetimeFigureOut">
              <a:rPr lang="pt-BR" smtClean="0"/>
              <a:t>05/01/2021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99F2A98-90CF-47F1-816D-A7175C8D2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A6F925A-31CC-457F-923A-65E86FFFA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1515-936E-4021-B827-8AF787993A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769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BDA0FB-C8B7-49D7-9704-3983FB112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DCAC09E-93F4-4CDB-BAF0-5B1AF0CEA4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C76F55E-D419-4BDE-9BD4-ACA8541C0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5048-CCE0-4A5C-B151-F67EFB7F83F4}" type="datetimeFigureOut">
              <a:rPr lang="pt-BR" smtClean="0"/>
              <a:t>05/01/2021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46E5E10-2585-4EFD-8B86-25FF1E18D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C953E64-478A-469F-B4FE-DA95F06C9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1515-936E-4021-B827-8AF787993A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231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EE8D42-5D0D-4169-8425-EFDB42F9D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539487E-3374-4AF5-AE0B-ADFAA2DDB4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3D677CC-2329-44E6-A040-10844EDAB6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1595070-25C1-495F-B5EF-0F378DE1C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5048-CCE0-4A5C-B151-F67EFB7F83F4}" type="datetimeFigureOut">
              <a:rPr lang="pt-BR" smtClean="0"/>
              <a:t>05/01/2021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2235B2B-AF75-4168-A7F1-B8BDB1677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D1FEA7E-9EFD-4719-91A6-8799AA947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1515-936E-4021-B827-8AF787993A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1414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BC1184-C20D-412B-A9B5-5F4014805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11BFCAB-941C-433F-9E91-5955EB1BF8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CC6F01C-ADFB-4F67-9BC9-90BBCE9CCC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C923601-E07F-4BD9-A89D-A0F772DB62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5353496C-B223-4FC0-A26D-35E7CAF437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4E811730-3D79-487C-A07D-9C261E932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5048-CCE0-4A5C-B151-F67EFB7F83F4}" type="datetimeFigureOut">
              <a:rPr lang="pt-BR" smtClean="0"/>
              <a:t>05/01/2021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26BA3FBF-CF15-405E-9001-EA0C14A37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8166DB62-E9C0-4369-92AC-F107854EB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1515-936E-4021-B827-8AF787993A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2054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119DA7-CB35-444F-B795-4B68450D1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98567D8-C47F-40F1-9397-E79D37DDC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5048-CCE0-4A5C-B151-F67EFB7F83F4}" type="datetimeFigureOut">
              <a:rPr lang="pt-BR" smtClean="0"/>
              <a:t>05/01/2021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DD6EF240-6599-4E6D-8747-9F6EE3C43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0E9772F0-06D4-42FC-B668-EFA8CEB4E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1515-936E-4021-B827-8AF787993A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382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B821FBEB-61D3-4017-A93B-A22405F7D5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5048-CCE0-4A5C-B151-F67EFB7F83F4}" type="datetimeFigureOut">
              <a:rPr lang="pt-BR" smtClean="0"/>
              <a:t>05/01/2021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D6270F41-47CF-497A-9A4B-042960FB2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C99B9B4-20F2-45CF-A1F2-6E381B831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1515-936E-4021-B827-8AF787993A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2871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235B30-D45F-444A-84B5-177100AE5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7CCECE3-EDF2-40E9-8339-C25C493F0F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8D9D145-5624-45DA-B1FD-6F46904F45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D4B9CF7-E57F-444C-903A-56B1FFE4E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5048-CCE0-4A5C-B151-F67EFB7F83F4}" type="datetimeFigureOut">
              <a:rPr lang="pt-BR" smtClean="0"/>
              <a:t>05/01/2021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F6F77AB-92A7-4AC2-88F4-7864B77C5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B3E0090-62B9-4AE5-A758-6DCD85D6F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1515-936E-4021-B827-8AF787993A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0070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C2736-EBC7-4883-B832-7B49338D4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F9C4ED52-BD00-4BF2-99AC-7C7CF600E4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3BEE75D-6E36-4BD7-BBDB-B33E7B9346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9ED9F18-BAF0-4C1F-B865-EF9FE928B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5048-CCE0-4A5C-B151-F67EFB7F83F4}" type="datetimeFigureOut">
              <a:rPr lang="pt-BR" smtClean="0"/>
              <a:t>05/01/2021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E523540-191F-4A3E-BCF9-554E40B36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081626C-83D5-4FCC-AC6B-86121BEDF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1515-936E-4021-B827-8AF787993A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4078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6160CE-762B-4D89-950C-466506702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1CA4FDE-37DD-4D32-ADF4-1640A619CD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96D7747-1454-4A58-B577-0442D8631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5048-CCE0-4A5C-B151-F67EFB7F83F4}" type="datetimeFigureOut">
              <a:rPr lang="pt-BR" smtClean="0"/>
              <a:t>05/01/2021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3E94380-6A84-4935-81FD-DDCE51C0E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5EA0482-5406-4606-BD9E-7FFC9391B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1515-936E-4021-B827-8AF787993A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6880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5CD0BCF-DA5F-4BF3-8DEC-F8E7C23399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4DDB9CF9-7DDE-4845-81F8-DB846F462C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4B876EF-32A6-4FB8-A798-527E6DC81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5048-CCE0-4A5C-B151-F67EFB7F83F4}" type="datetimeFigureOut">
              <a:rPr lang="pt-BR" smtClean="0"/>
              <a:t>05/01/2021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B2C61F8-FC61-44F5-8668-946B4B4CB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47B700A-9A1B-4A6C-8EE6-4B386A9C0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1515-936E-4021-B827-8AF787993A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4262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C62E63CE-8684-4CE1-976E-E70CA9BC9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9E2D465-354F-4916-8A0D-421115EBD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2E50991-2A17-40FA-BBE1-19A36809C9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DB5048-CCE0-4A5C-B151-F67EFB7F83F4}" type="datetimeFigureOut">
              <a:rPr lang="pt-BR" smtClean="0"/>
              <a:t>05/01/2021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0D1399C-A71F-43A4-AA5F-50FF2C5DAC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2E1645F-2D8F-49AD-AAB3-14F1C2F122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01515-936E-4021-B827-8AF787993A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0180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cmenegatt2016@gmail.com" TargetMode="External"/><Relationship Id="rId5" Type="http://schemas.openxmlformats.org/officeDocument/2006/relationships/hyperlink" Target="http://www.youtube.com/c/CleoniceMenegattGoelzer" TargetMode="External"/><Relationship Id="rId4" Type="http://schemas.openxmlformats.org/officeDocument/2006/relationships/hyperlink" Target="http://www.sergrasan.com.br/cleo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7E70A63-98C1-4A11-A10A-24D689DED2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6-Blake Shelton   She's Got A Way With Words (Official Audio)">
            <a:hlinkClick r:id="" action="ppaction://media"/>
            <a:extLst>
              <a:ext uri="{FF2B5EF4-FFF2-40B4-BE49-F238E27FC236}">
                <a16:creationId xmlns:a16="http://schemas.microsoft.com/office/drawing/2014/main" id="{C093B829-D92C-4DB2-A031-AFE4F78079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61391" y="2571750"/>
            <a:ext cx="609600" cy="6096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7268A5A-14DA-4FE8-9150-965C00C3011F}"/>
              </a:ext>
            </a:extLst>
          </p:cNvPr>
          <p:cNvSpPr/>
          <p:nvPr/>
        </p:nvSpPr>
        <p:spPr>
          <a:xfrm>
            <a:off x="2649513" y="1322409"/>
            <a:ext cx="3626314" cy="12493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Assim é Ela!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ACFAF669-4C2A-4112-B360-E5AED883BED0}"/>
              </a:ext>
            </a:extLst>
          </p:cNvPr>
          <p:cNvSpPr/>
          <p:nvPr/>
        </p:nvSpPr>
        <p:spPr>
          <a:xfrm>
            <a:off x="2836015" y="2991677"/>
            <a:ext cx="3439812" cy="74725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133703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C969015-27CC-4558-AF6E-2234AA2EC2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880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BE7523D-DF01-428E-AFF0-BB5F6CE16A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210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FDE7F02-826B-478A-9309-8388DBE3E2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05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892A425-49E2-4584-AB7C-A7EF973C29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619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56410BD-763E-4C20-93E5-6061788429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04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randomBar dir="vert"/>
      </p:transition>
    </mc:Choice>
    <mc:Fallback>
      <p:transition spd="slow" advTm="2000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DE94CA2-7EC7-4457-9BB5-3251621475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82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flythrough dir="out" hasBounce="1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FC5C799-24E1-47DE-8967-68B22F9EE1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43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an dir="u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2D00614-5AA1-48F2-A9A0-33AB00794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241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0DFA9B2-0DB4-48FA-AD72-E222759D14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190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omb/>
      </p:transition>
    </mc:Choice>
    <mc:Fallback>
      <p:transition spd="slow" advTm="2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EEDA45A-7A1E-404F-9753-88B463762A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394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dir="u" isContent="1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B3DA9D6-A5CD-48FE-AEFC-8414B5AE93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42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dir="d" isContent="1" isInverted="1"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008E487-2357-46C4-828E-BC548E25E0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893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97D87F9-5552-4A41-A6C0-0004795913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300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ferris dir="r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46BA823-2255-436C-A82F-36A76CB270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46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0078DB6-FD3B-4EAA-9702-78FC23EABE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80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7E483C8-716F-4CE7-9B5C-8745BFF1E2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084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ageCurlSingle"/>
      </p:transition>
    </mc:Choice>
    <mc:Fallback>
      <p:transition spd="slow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E1AEEF3-29CF-4EF0-A8D7-201EDFC243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81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fracture"/>
      </p:transition>
    </mc:Choice>
    <mc:Fallback>
      <p:transition spd="slow" advTm="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9DCA832-BA60-4681-A9FD-4ECD8166F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731270F-D177-4948-A3B6-65D4558325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77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E40B6484-6FF9-4E85-8D06-3E928A2FC7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7514371-B2C0-41F2-B6C0-666B322716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05" y="381501"/>
            <a:ext cx="3402418" cy="438049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F3275A7-4BFB-46DB-BCFF-15B84FDD5ED5}"/>
              </a:ext>
            </a:extLst>
          </p:cNvPr>
          <p:cNvSpPr txBox="1"/>
          <p:nvPr/>
        </p:nvSpPr>
        <p:spPr>
          <a:xfrm>
            <a:off x="4323522" y="496957"/>
            <a:ext cx="4571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E6F3099A-4512-41C4-B4F7-08F313452481}"/>
              </a:ext>
            </a:extLst>
          </p:cNvPr>
          <p:cNvSpPr txBox="1"/>
          <p:nvPr/>
        </p:nvSpPr>
        <p:spPr>
          <a:xfrm>
            <a:off x="3710630" y="337671"/>
            <a:ext cx="5338321" cy="47397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Imagens: Internet e Acervo Pessoal</a:t>
            </a:r>
          </a:p>
          <a:p>
            <a:pPr algn="ctr"/>
            <a:r>
              <a:rPr lang="pt-BR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Música: Blake </a:t>
            </a:r>
            <a:r>
              <a:rPr lang="pt-BR" sz="25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Slhelton-She’s</a:t>
            </a:r>
            <a:r>
              <a:rPr lang="pt-BR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 </a:t>
            </a:r>
            <a:r>
              <a:rPr lang="pt-BR" sz="25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Got</a:t>
            </a:r>
            <a:r>
              <a:rPr lang="pt-BR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 a Way </a:t>
            </a:r>
            <a:r>
              <a:rPr lang="pt-BR" sz="25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Whit</a:t>
            </a:r>
            <a:r>
              <a:rPr lang="pt-BR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 </a:t>
            </a:r>
            <a:r>
              <a:rPr lang="pt-BR" sz="25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Words</a:t>
            </a:r>
            <a:endParaRPr lang="pt-BR" sz="2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  <a:hlinkClick r:id="rId4"/>
              </a:rPr>
              <a:t>http://www.sergrasan.com.br/cleoslides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Canal no Youtube:</a:t>
            </a:r>
          </a:p>
          <a:p>
            <a:pPr algn="ctr"/>
            <a:r>
              <a:rPr lang="pt-BR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  <a:hlinkClick r:id="rId5"/>
              </a:rPr>
              <a:t>http://www.youtube.com/c/CleoniceMenegattGoelzer</a:t>
            </a:r>
            <a:endParaRPr lang="pt-BR" sz="2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Cléo Menegatt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  <a:hlinkClick r:id="rId6"/>
              </a:rPr>
              <a:t>cmenegatt2016@gmail.com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612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14:prism dir="d" isContent="1"/>
      </p:transition>
    </mc:Choice>
    <mc:Fallback>
      <p:transition spd="slow" advTm="1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60</Words>
  <Application>Microsoft Office PowerPoint</Application>
  <PresentationFormat>Apresentação na tela (16:9)</PresentationFormat>
  <Paragraphs>12</Paragraphs>
  <Slides>20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Chiller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2021-01-03T22:21:21Z</dcterms:created>
  <dcterms:modified xsi:type="dcterms:W3CDTF">2021-01-06T01:03:15Z</dcterms:modified>
</cp:coreProperties>
</file>