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8" r:id="rId3"/>
    <p:sldId id="257" r:id="rId4"/>
    <p:sldId id="267" r:id="rId5"/>
    <p:sldId id="264" r:id="rId6"/>
    <p:sldId id="265" r:id="rId7"/>
    <p:sldId id="260" r:id="rId8"/>
    <p:sldId id="259" r:id="rId9"/>
    <p:sldId id="261" r:id="rId10"/>
    <p:sldId id="266" r:id="rId11"/>
    <p:sldId id="262" r:id="rId12"/>
    <p:sldId id="269" r:id="rId13"/>
    <p:sldId id="258" r:id="rId14"/>
    <p:sldId id="263" r:id="rId15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38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0BB7C-7CAA-4AC4-9F0B-CB7EFA341B79}" type="datetimeFigureOut">
              <a:rPr lang="pt-BR" smtClean="0"/>
              <a:t>14/01/2020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6918B-2045-4672-8C2A-F3102A85139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90723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0BB7C-7CAA-4AC4-9F0B-CB7EFA341B79}" type="datetimeFigureOut">
              <a:rPr lang="pt-BR" smtClean="0"/>
              <a:t>14/01/2020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6918B-2045-4672-8C2A-F3102A85139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877020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0BB7C-7CAA-4AC4-9F0B-CB7EFA341B79}" type="datetimeFigureOut">
              <a:rPr lang="pt-BR" smtClean="0"/>
              <a:t>14/01/2020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6918B-2045-4672-8C2A-F3102A85139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222291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0BB7C-7CAA-4AC4-9F0B-CB7EFA341B79}" type="datetimeFigureOut">
              <a:rPr lang="pt-BR" smtClean="0"/>
              <a:t>14/01/2020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6918B-2045-4672-8C2A-F3102A85139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700602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0BB7C-7CAA-4AC4-9F0B-CB7EFA341B79}" type="datetimeFigureOut">
              <a:rPr lang="pt-BR" smtClean="0"/>
              <a:t>14/01/2020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6918B-2045-4672-8C2A-F3102A85139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699026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0BB7C-7CAA-4AC4-9F0B-CB7EFA341B79}" type="datetimeFigureOut">
              <a:rPr lang="pt-BR" smtClean="0"/>
              <a:t>14/01/2020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6918B-2045-4672-8C2A-F3102A85139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718296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0BB7C-7CAA-4AC4-9F0B-CB7EFA341B79}" type="datetimeFigureOut">
              <a:rPr lang="pt-BR" smtClean="0"/>
              <a:t>14/01/2020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6918B-2045-4672-8C2A-F3102A85139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620540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0BB7C-7CAA-4AC4-9F0B-CB7EFA341B79}" type="datetimeFigureOut">
              <a:rPr lang="pt-BR" smtClean="0"/>
              <a:t>14/01/2020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6918B-2045-4672-8C2A-F3102A85139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772268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0BB7C-7CAA-4AC4-9F0B-CB7EFA341B79}" type="datetimeFigureOut">
              <a:rPr lang="pt-BR" smtClean="0"/>
              <a:t>14/01/2020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6918B-2045-4672-8C2A-F3102A85139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283774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0BB7C-7CAA-4AC4-9F0B-CB7EFA341B79}" type="datetimeFigureOut">
              <a:rPr lang="pt-BR" smtClean="0"/>
              <a:t>14/01/2020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6918B-2045-4672-8C2A-F3102A85139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771858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0BB7C-7CAA-4AC4-9F0B-CB7EFA341B79}" type="datetimeFigureOut">
              <a:rPr lang="pt-BR" smtClean="0"/>
              <a:t>14/01/2020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6918B-2045-4672-8C2A-F3102A85139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57732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70BB7C-7CAA-4AC4-9F0B-CB7EFA341B79}" type="datetimeFigureOut">
              <a:rPr lang="pt-BR" smtClean="0"/>
              <a:t>14/01/2020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86918B-2045-4672-8C2A-F3102A85139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864309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microsoft.com/office/2007/relationships/hdphoto" Target="../media/hdphoto3.wdp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CM The Last One  - Francis Goya - INSTRUMENTAL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42545" y="235449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6667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8487402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3000">
        <p15:prstTrans prst="curtains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1595975" y="1088681"/>
            <a:ext cx="5738046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Wave4">
              <a:avLst/>
            </a:prstTxWarp>
            <a:spAutoFit/>
          </a:bodyPr>
          <a:lstStyle/>
          <a:p>
            <a:pPr algn="ctr"/>
            <a:r>
              <a:rPr lang="pt-BR" sz="5400" b="1" cap="none" spc="0" dirty="0" smtClean="0">
                <a:ln w="0">
                  <a:solidFill>
                    <a:srgbClr val="FF99FF"/>
                  </a:solidFill>
                </a:ln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Century Schoolbook" panose="02040604050505020304" pitchFamily="18" charset="0"/>
              </a:rPr>
              <a:t>Perfume De Mulher</a:t>
            </a:r>
            <a:endParaRPr lang="pt-BR" sz="5400" b="1" cap="none" spc="0" dirty="0">
              <a:ln w="0">
                <a:solidFill>
                  <a:srgbClr val="FF99FF"/>
                </a:solidFill>
              </a:ln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  <a:latin typeface="Century Schoolbook" panose="02040604050505020304" pitchFamily="18" charset="0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661481" y="2898434"/>
            <a:ext cx="5360444" cy="679321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urveDown">
              <a:avLst/>
            </a:prstTxWarp>
            <a:spAutoFit/>
          </a:bodyPr>
          <a:lstStyle/>
          <a:p>
            <a:pPr algn="ctr"/>
            <a:r>
              <a:rPr lang="pt-BR" sz="5400" b="1" cap="none" spc="0" dirty="0" smtClean="0">
                <a:ln w="0">
                  <a:solidFill>
                    <a:srgbClr val="FF99FF"/>
                  </a:solidFill>
                </a:ln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Century Schoolbook" panose="02040604050505020304" pitchFamily="18" charset="0"/>
              </a:rPr>
              <a:t>Ivan </a:t>
            </a:r>
            <a:r>
              <a:rPr lang="pt-BR" sz="5400" b="1" cap="none" spc="0" dirty="0" err="1" smtClean="0">
                <a:ln w="0">
                  <a:solidFill>
                    <a:srgbClr val="FF99FF"/>
                  </a:solidFill>
                </a:ln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Century Schoolbook" panose="02040604050505020304" pitchFamily="18" charset="0"/>
              </a:rPr>
              <a:t>Jubert</a:t>
            </a:r>
            <a:r>
              <a:rPr lang="pt-BR" sz="5400" b="1" cap="none" spc="0" dirty="0" smtClean="0">
                <a:ln w="0">
                  <a:solidFill>
                    <a:srgbClr val="FF99FF"/>
                  </a:solidFill>
                </a:ln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Century Schoolbook" panose="02040604050505020304" pitchFamily="18" charset="0"/>
              </a:rPr>
              <a:t> Guimarães</a:t>
            </a:r>
            <a:endParaRPr lang="pt-BR" sz="5400" b="1" cap="none" spc="0" dirty="0">
              <a:ln w="0">
                <a:solidFill>
                  <a:srgbClr val="FF99FF"/>
                </a:solidFill>
              </a:ln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  <a:latin typeface="Century Schoolbook" panose="020406040505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562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0" fill="hold">
                                          <p:stCondLst>
                                            <p:cond delay="37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6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6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6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10" y="0"/>
            <a:ext cx="9066179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332750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:push dir="u"/>
      </p:transition>
    </mc:Choice>
    <mc:Fallback xmlns="">
      <p:transition spd="slow" advTm="3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841857" y="1556425"/>
            <a:ext cx="6955750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Umas possuem nomes de princesas,</a:t>
            </a:r>
          </a:p>
          <a:p>
            <a:pPr algn="ctr"/>
            <a:r>
              <a:rPr lang="pt-BR" sz="28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Enquanto outras possuem nomes de flores,</a:t>
            </a:r>
          </a:p>
          <a:p>
            <a:pPr algn="ctr"/>
            <a:r>
              <a:rPr lang="pt-BR" sz="28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Mas há muitas Marias cheias de belezas,</a:t>
            </a:r>
          </a:p>
          <a:p>
            <a:pPr algn="ctr"/>
            <a:r>
              <a:rPr lang="pt-BR" sz="28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 muitas donzelas à procura de amores.</a:t>
            </a:r>
          </a:p>
        </p:txBody>
      </p:sp>
    </p:spTree>
    <p:extLst>
      <p:ext uri="{BB962C8B-B14F-4D97-AF65-F5344CB8AC3E}">
        <p14:creationId xmlns:p14="http://schemas.microsoft.com/office/powerpoint/2010/main" val="2751161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2000">
        <p:split orient="vert"/>
      </p:transition>
    </mc:Choice>
    <mc:Fallback xmlns="">
      <p:transition spd="slow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4731" y="0"/>
            <a:ext cx="6369269" cy="5143500"/>
          </a:xfrm>
          <a:prstGeom prst="rect">
            <a:avLst/>
          </a:prstGeom>
          <a:effectLst>
            <a:softEdge rad="838200"/>
          </a:effec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" y="0"/>
            <a:ext cx="4645572" cy="5143500"/>
          </a:xfrm>
          <a:prstGeom prst="rect">
            <a:avLst/>
          </a:prstGeom>
          <a:effectLst>
            <a:softEdge rad="1054100"/>
          </a:effectLst>
        </p:spPr>
      </p:pic>
    </p:spTree>
    <p:extLst>
      <p:ext uri="{BB962C8B-B14F-4D97-AF65-F5344CB8AC3E}">
        <p14:creationId xmlns:p14="http://schemas.microsoft.com/office/powerpoint/2010/main" val="3211017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1026900" y="1575881"/>
            <a:ext cx="6540573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Quando ouço uma mulher se aproximar,</a:t>
            </a:r>
          </a:p>
          <a:p>
            <a:pPr algn="ctr"/>
            <a:r>
              <a:rPr lang="pt-BR" sz="28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Pelo som do </a:t>
            </a:r>
            <a:r>
              <a:rPr lang="pt-BR" sz="2800" b="1" dirty="0" err="1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toc</a:t>
            </a:r>
            <a:r>
              <a:rPr lang="pt-BR" sz="28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  <a:r>
              <a:rPr lang="pt-BR" sz="2800" b="1" dirty="0" err="1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toc</a:t>
            </a:r>
            <a:r>
              <a:rPr lang="pt-BR" sz="28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de seu calçado,</a:t>
            </a:r>
          </a:p>
          <a:p>
            <a:pPr algn="ctr"/>
            <a:r>
              <a:rPr lang="pt-BR" sz="28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Percebo com interesse o seu caminhar</a:t>
            </a:r>
          </a:p>
          <a:p>
            <a:pPr algn="ctr"/>
            <a:r>
              <a:rPr lang="pt-BR" sz="28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 acompanho o seu passo ritmado.</a:t>
            </a:r>
          </a:p>
        </p:txBody>
      </p:sp>
    </p:spTree>
    <p:extLst>
      <p:ext uri="{BB962C8B-B14F-4D97-AF65-F5344CB8AC3E}">
        <p14:creationId xmlns:p14="http://schemas.microsoft.com/office/powerpoint/2010/main" val="29215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2000">
        <p:split orient="vert"/>
      </p:transition>
    </mc:Choice>
    <mc:Fallback xmlns="">
      <p:transition spd="slow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475889" cy="5143500"/>
          </a:xfrm>
          <a:prstGeom prst="rect">
            <a:avLst/>
          </a:prstGeom>
          <a:effectLst>
            <a:softEdge rad="5715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9034" y="0"/>
            <a:ext cx="5044966" cy="5143500"/>
          </a:xfrm>
          <a:prstGeom prst="rect">
            <a:avLst/>
          </a:prstGeom>
          <a:effectLst>
            <a:softEdge rad="736600"/>
          </a:effectLst>
        </p:spPr>
      </p:pic>
    </p:spTree>
    <p:extLst>
      <p:ext uri="{BB962C8B-B14F-4D97-AF65-F5344CB8AC3E}">
        <p14:creationId xmlns:p14="http://schemas.microsoft.com/office/powerpoint/2010/main" val="4290826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14:ripple dir="lu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923150" y="1760706"/>
            <a:ext cx="6991016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Com a elegância natural de um gazela,</a:t>
            </a:r>
          </a:p>
          <a:p>
            <a:pPr algn="ctr"/>
            <a:r>
              <a:rPr lang="pt-BR" sz="28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Ela quebra corações apenas com seu olhar,</a:t>
            </a:r>
          </a:p>
          <a:p>
            <a:pPr algn="ctr"/>
            <a:r>
              <a:rPr lang="pt-BR" sz="28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 convenhamos que toda mulher seja bela!</a:t>
            </a:r>
          </a:p>
        </p:txBody>
      </p:sp>
    </p:spTree>
    <p:extLst>
      <p:ext uri="{BB962C8B-B14F-4D97-AF65-F5344CB8AC3E}">
        <p14:creationId xmlns:p14="http://schemas.microsoft.com/office/powerpoint/2010/main" val="3966596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9000">
        <p:split orient="vert"/>
      </p:transition>
    </mc:Choice>
    <mc:Fallback xmlns="">
      <p:transition spd="slow" advTm="9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49" y="0"/>
            <a:ext cx="8842442" cy="5143500"/>
          </a:xfrm>
          <a:prstGeom prst="rect">
            <a:avLst/>
          </a:prstGeom>
          <a:effectLst>
            <a:softEdge rad="901700"/>
          </a:effectLst>
        </p:spPr>
      </p:pic>
    </p:spTree>
    <p:extLst>
      <p:ext uri="{BB962C8B-B14F-4D97-AF65-F5344CB8AC3E}">
        <p14:creationId xmlns:p14="http://schemas.microsoft.com/office/powerpoint/2010/main" val="1314809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614322" y="1879252"/>
            <a:ext cx="7765267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O perfume da mulher não é odor passageiro,</a:t>
            </a:r>
          </a:p>
          <a:p>
            <a:pPr algn="ctr"/>
            <a:r>
              <a:rPr lang="pt-BR" sz="28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 fragrância feminina se espalha por todo o ar,</a:t>
            </a:r>
          </a:p>
          <a:p>
            <a:pPr algn="ctr"/>
            <a:r>
              <a:rPr lang="pt-BR" sz="28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 a mulher da gente se conhece até pelo cheiro.</a:t>
            </a:r>
          </a:p>
        </p:txBody>
      </p:sp>
    </p:spTree>
    <p:extLst>
      <p:ext uri="{BB962C8B-B14F-4D97-AF65-F5344CB8AC3E}">
        <p14:creationId xmlns:p14="http://schemas.microsoft.com/office/powerpoint/2010/main" val="2150543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9000">
        <p:split orient="vert"/>
      </p:transition>
    </mc:Choice>
    <mc:Fallback xmlns="">
      <p:transition spd="slow" advTm="9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738" y="0"/>
            <a:ext cx="8660524" cy="5143500"/>
          </a:xfrm>
          <a:prstGeom prst="rect">
            <a:avLst/>
          </a:prstGeom>
          <a:effectLst>
            <a:softEdge rad="749300"/>
          </a:effectLst>
        </p:spPr>
      </p:pic>
    </p:spTree>
    <p:extLst>
      <p:ext uri="{BB962C8B-B14F-4D97-AF65-F5344CB8AC3E}">
        <p14:creationId xmlns:p14="http://schemas.microsoft.com/office/powerpoint/2010/main" val="1881791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14:flythrough dir="out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953310" y="4425983"/>
            <a:ext cx="323518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Ivan </a:t>
            </a:r>
            <a:r>
              <a:rPr lang="pt-BR" sz="2400" b="1" dirty="0" err="1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Jubert</a:t>
            </a:r>
            <a:r>
              <a:rPr lang="pt-BR" sz="2400" b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Guimarães</a:t>
            </a:r>
            <a:endParaRPr lang="pt-BR" sz="2400" b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5486399" y="4425983"/>
            <a:ext cx="21371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Cléo Menegatt</a:t>
            </a:r>
            <a:endParaRPr lang="pt-BR" sz="2400" b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6884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:pull dir="d"/>
      </p:transition>
    </mc:Choice>
    <mc:Fallback xmlns="">
      <p:transition spd="slow" advTm="3000">
        <p:pull dir="d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885734" y="642025"/>
            <a:ext cx="7372532" cy="41549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Imagens: Internet e Acervo Pessoal</a:t>
            </a:r>
          </a:p>
          <a:p>
            <a:pPr algn="ctr"/>
            <a:r>
              <a:rPr lang="pt-BR" sz="2400" b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Texto: Ivan </a:t>
            </a:r>
            <a:r>
              <a:rPr lang="pt-BR" sz="2400" b="1" dirty="0" err="1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Jubert</a:t>
            </a:r>
            <a:r>
              <a:rPr lang="pt-BR" sz="2400" b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Guimarães</a:t>
            </a:r>
          </a:p>
          <a:p>
            <a:pPr algn="ctr"/>
            <a:r>
              <a:rPr lang="pt-BR" sz="2400" b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Música: The </a:t>
            </a:r>
            <a:r>
              <a:rPr lang="pt-BR" sz="2400" b="1" dirty="0" err="1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Last</a:t>
            </a:r>
            <a:r>
              <a:rPr lang="pt-BR" sz="2400" b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  <a:r>
              <a:rPr lang="pt-BR" sz="2400" b="1" dirty="0" err="1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One</a:t>
            </a:r>
            <a:r>
              <a:rPr lang="pt-BR" sz="2400" b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-Francis Goya</a:t>
            </a:r>
          </a:p>
          <a:p>
            <a:pPr algn="ctr"/>
            <a:r>
              <a:rPr lang="pt-BR" sz="2400" b="1" dirty="0">
                <a:solidFill>
                  <a:srgbClr val="FF99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Canal no </a:t>
            </a:r>
            <a:r>
              <a:rPr lang="pt-BR" sz="2400" b="1" dirty="0" err="1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Youtube</a:t>
            </a:r>
            <a:r>
              <a:rPr lang="pt-BR" sz="24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:</a:t>
            </a:r>
          </a:p>
          <a:p>
            <a:pPr algn="ctr"/>
            <a:r>
              <a:rPr lang="pt-BR" sz="2400" b="1" dirty="0">
                <a:solidFill>
                  <a:srgbClr val="FF99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http://www.youtube.com/c/CleoniceMenegattGoelzer</a:t>
            </a:r>
          </a:p>
          <a:p>
            <a:pPr algn="ctr"/>
            <a:r>
              <a:rPr lang="pt-BR" sz="24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Cléo Menegatt</a:t>
            </a:r>
          </a:p>
          <a:p>
            <a:pPr algn="ctr"/>
            <a:r>
              <a:rPr lang="pt-BR" sz="2400" b="1" dirty="0">
                <a:solidFill>
                  <a:srgbClr val="FF99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cmenegatt2016@gmail.com</a:t>
            </a:r>
          </a:p>
          <a:p>
            <a:pPr algn="ctr"/>
            <a:endParaRPr lang="pt-BR" sz="2400" b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endParaRPr lang="pt-BR" sz="2400" b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68716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15000">
        <p15:prstTrans prst="drape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121</TotalTime>
  <Words>159</Words>
  <Application>Microsoft Office PowerPoint</Application>
  <PresentationFormat>Apresentação na tela (16:9)</PresentationFormat>
  <Paragraphs>27</Paragraphs>
  <Slides>14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20" baseType="lpstr">
      <vt:lpstr>Arial</vt:lpstr>
      <vt:lpstr>Calibri</vt:lpstr>
      <vt:lpstr>Calibri Light</vt:lpstr>
      <vt:lpstr>Century Schoolbook</vt:lpstr>
      <vt:lpstr>Courgette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13</cp:revision>
  <dcterms:created xsi:type="dcterms:W3CDTF">2019-11-10T02:31:14Z</dcterms:created>
  <dcterms:modified xsi:type="dcterms:W3CDTF">2020-01-14T23:30:55Z</dcterms:modified>
</cp:coreProperties>
</file>