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66" r:id="rId5"/>
    <p:sldId id="264" r:id="rId6"/>
    <p:sldId id="268" r:id="rId7"/>
    <p:sldId id="263" r:id="rId8"/>
    <p:sldId id="267" r:id="rId9"/>
    <p:sldId id="262" r:id="rId10"/>
    <p:sldId id="269" r:id="rId11"/>
    <p:sldId id="261" r:id="rId12"/>
    <p:sldId id="265" r:id="rId13"/>
    <p:sldId id="258" r:id="rId14"/>
    <p:sldId id="260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9" autoAdjust="0"/>
    <p:restoredTop sz="94660"/>
  </p:normalViewPr>
  <p:slideViewPr>
    <p:cSldViewPr snapToGrid="0">
      <p:cViewPr varScale="1">
        <p:scale>
          <a:sx n="95" d="100"/>
          <a:sy n="9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1093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3720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6789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7681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727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981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9134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4226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1532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4318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5102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7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84AC8-9C8B-4F2A-8B6F-4420C25B4535}" type="datetimeFigureOut">
              <a:rPr lang="pt-BR" smtClean="0"/>
              <a:t>09/10/2025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05908-CA87-498F-A64E-F70AC89665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2996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D4BEB1-1A12-D47A-DF91-E704FE75AB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68A0FC4-5384-C1EE-8E97-0B71C87A5A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789" y="787939"/>
            <a:ext cx="6070058" cy="41490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Eduardo Lages-Emoçoes">
            <a:hlinkClick r:id="" action="ppaction://media"/>
            <a:extLst>
              <a:ext uri="{FF2B5EF4-FFF2-40B4-BE49-F238E27FC236}">
                <a16:creationId xmlns:a16="http://schemas.microsoft.com/office/drawing/2014/main" id="{505885D9-ACCE-E8B0-DD00-9D6E011D16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49549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34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E90D1C-4158-1D3F-9EDB-45E45F967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36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pull dir="r"/>
      </p:transition>
    </mc:Choice>
    <mc:Fallback xmlns="">
      <p:transition spd="slow" advTm="1000">
        <p:pull dir="r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D4BEB1-1A12-D47A-DF91-E704FE75A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C8049DF-7778-206A-B30F-D246F4E376FE}"/>
              </a:ext>
            </a:extLst>
          </p:cNvPr>
          <p:cNvSpPr/>
          <p:nvPr/>
        </p:nvSpPr>
        <p:spPr>
          <a:xfrm>
            <a:off x="3594672" y="1153335"/>
            <a:ext cx="2341025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Emoções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39C6055-0048-DA9B-FE14-9DF07509FFBE}"/>
              </a:ext>
            </a:extLst>
          </p:cNvPr>
          <p:cNvSpPr/>
          <p:nvPr/>
        </p:nvSpPr>
        <p:spPr>
          <a:xfrm>
            <a:off x="2501916" y="2652128"/>
            <a:ext cx="325153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Ariovaldo </a:t>
            </a:r>
            <a:r>
              <a:rPr lang="pt-BR" sz="4050" b="1" dirty="0" err="1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Cavarzan</a:t>
            </a:r>
            <a:endParaRPr lang="pt-BR" sz="405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661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309E953-9121-00C2-7867-1C7059D2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14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2000">
        <p14:reveal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D4BEB1-1A12-D47A-DF91-E704FE75A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3BCE0A7-120D-AAF9-95F6-EA4D5DA1D149}"/>
              </a:ext>
            </a:extLst>
          </p:cNvPr>
          <p:cNvSpPr txBox="1"/>
          <p:nvPr/>
        </p:nvSpPr>
        <p:spPr>
          <a:xfrm>
            <a:off x="2161784" y="1429555"/>
            <a:ext cx="367761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Carinhos em flor,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Crepitam vontades,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Em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fogaréis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de saudades,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Ultimadas sem cor.</a:t>
            </a:r>
          </a:p>
        </p:txBody>
      </p:sp>
    </p:spTree>
    <p:extLst>
      <p:ext uri="{BB962C8B-B14F-4D97-AF65-F5344CB8AC3E}">
        <p14:creationId xmlns:p14="http://schemas.microsoft.com/office/powerpoint/2010/main" val="158374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7D42F0D-C078-487E-CC60-74E3AB99F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10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2000">
        <p:randomBar dir="vert"/>
      </p:transition>
    </mc:Choice>
    <mc:Fallback xmlns="">
      <p:transition spd="slow" advTm="2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D4BEB1-1A12-D47A-DF91-E704FE75A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E18C87-1F09-B72B-BE8D-DBB554867F66}"/>
              </a:ext>
            </a:extLst>
          </p:cNvPr>
          <p:cNvSpPr txBox="1"/>
          <p:nvPr/>
        </p:nvSpPr>
        <p:spPr>
          <a:xfrm>
            <a:off x="2639873" y="1275008"/>
            <a:ext cx="307327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Vida que escorre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luz que se apaga.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silêncio que enfeita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Amor que ficou.</a:t>
            </a:r>
          </a:p>
        </p:txBody>
      </p:sp>
    </p:spTree>
    <p:extLst>
      <p:ext uri="{BB962C8B-B14F-4D97-AF65-F5344CB8AC3E}">
        <p14:creationId xmlns:p14="http://schemas.microsoft.com/office/powerpoint/2010/main" val="19375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6000">
        <p:split orient="vert"/>
      </p:transition>
    </mc:Choice>
    <mc:Fallback xmlns="">
      <p:transition spd="slow" advTm="6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74270B1-17F5-AB34-2CE8-33007C7343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01" b="1200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4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2000">
        <p:circle/>
      </p:transition>
    </mc:Choice>
    <mc:Fallback xmlns="">
      <p:transition spd="slow" advTm="2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D4BEB1-1A12-D47A-DF91-E704FE75A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66B39D8-A6B0-F473-D36D-B24FAA755360}"/>
              </a:ext>
            </a:extLst>
          </p:cNvPr>
          <p:cNvSpPr txBox="1"/>
          <p:nvPr/>
        </p:nvSpPr>
        <p:spPr>
          <a:xfrm>
            <a:off x="2300214" y="1458532"/>
            <a:ext cx="353814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importa se o tempo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Se foi feito raio,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Em lampejos de ilusões?</a:t>
            </a:r>
          </a:p>
        </p:txBody>
      </p:sp>
    </p:spTree>
    <p:extLst>
      <p:ext uri="{BB962C8B-B14F-4D97-AF65-F5344CB8AC3E}">
        <p14:creationId xmlns:p14="http://schemas.microsoft.com/office/powerpoint/2010/main" val="48356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5000">
        <p:split orient="vert"/>
      </p:transition>
    </mc:Choice>
    <mc:Fallback xmlns="">
      <p:transition spd="slow" advTm="5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5EFD188-113B-2366-C273-E0CF610A17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86" b="12986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22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2000">
        <p:wedge/>
      </p:transition>
    </mc:Choice>
    <mc:Fallback xmlns="">
      <p:transition spd="slow" advTm="2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D4BEB1-1A12-D47A-DF91-E704FE75A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D534A1-DFDF-2F06-5694-0AB8965B72BF}"/>
              </a:ext>
            </a:extLst>
          </p:cNvPr>
          <p:cNvSpPr txBox="1"/>
          <p:nvPr/>
        </p:nvSpPr>
        <p:spPr>
          <a:xfrm>
            <a:off x="2235070" y="1593760"/>
            <a:ext cx="410721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Restaram fagulhas fincadas,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À espera de novas jornadas,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Em dosséis de emoções.</a:t>
            </a:r>
          </a:p>
        </p:txBody>
      </p:sp>
    </p:spTree>
    <p:extLst>
      <p:ext uri="{BB962C8B-B14F-4D97-AF65-F5344CB8AC3E}">
        <p14:creationId xmlns:p14="http://schemas.microsoft.com/office/powerpoint/2010/main" val="334480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1E1B8D4-EE50-4195-0372-F7A7086109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0" b="964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762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2CB0818A-A138-9EF6-C7AC-A0DFAB0836F1}"/>
              </a:ext>
            </a:extLst>
          </p:cNvPr>
          <p:cNvSpPr txBox="1"/>
          <p:nvPr/>
        </p:nvSpPr>
        <p:spPr>
          <a:xfrm>
            <a:off x="956257" y="415344"/>
            <a:ext cx="34289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1013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3AF4DA1D-3D79-EB81-DBAD-806F41D377C6}"/>
              </a:ext>
            </a:extLst>
          </p:cNvPr>
          <p:cNvSpPr txBox="1"/>
          <p:nvPr/>
        </p:nvSpPr>
        <p:spPr>
          <a:xfrm>
            <a:off x="4230710" y="2038082"/>
            <a:ext cx="685800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1013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B3E88D48-813D-FB33-3425-90931DC6884B}"/>
              </a:ext>
            </a:extLst>
          </p:cNvPr>
          <p:cNvSpPr txBox="1"/>
          <p:nvPr/>
        </p:nvSpPr>
        <p:spPr>
          <a:xfrm>
            <a:off x="1235636" y="151770"/>
            <a:ext cx="248818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Ariovaldo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Cavarzan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1789F4A-E942-01C8-AA58-C2C6378C1683}"/>
              </a:ext>
            </a:extLst>
          </p:cNvPr>
          <p:cNvSpPr txBox="1"/>
          <p:nvPr/>
        </p:nvSpPr>
        <p:spPr>
          <a:xfrm>
            <a:off x="5563674" y="381055"/>
            <a:ext cx="34289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1013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B08B0252-51E7-0484-BA28-4CC0DF0EB0DA}"/>
              </a:ext>
            </a:extLst>
          </p:cNvPr>
          <p:cNvSpPr txBox="1"/>
          <p:nvPr/>
        </p:nvSpPr>
        <p:spPr>
          <a:xfrm>
            <a:off x="5892084" y="193029"/>
            <a:ext cx="185659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BD4502DC-BCD7-AA1E-5C84-A854BC8A1F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28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3000">
        <p14:vortex dir="r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D4BEB1-1A12-D47A-DF91-E704FE75A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BAB6869-8DCE-23B8-F1C1-D6536A398231}"/>
              </a:ext>
            </a:extLst>
          </p:cNvPr>
          <p:cNvSpPr txBox="1"/>
          <p:nvPr/>
        </p:nvSpPr>
        <p:spPr>
          <a:xfrm>
            <a:off x="1715116" y="1159099"/>
            <a:ext cx="6048451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Ariovaldo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Cavarzan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(Retirado do livro “LEGADO” Rimas fincadas em canteiros de emoções  )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Eduardo Lages-Emoções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631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15000">
        <p14:window dir="vert"/>
      </p:transition>
    </mc:Choice>
    <mc:Fallback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155</TotalTime>
  <Words>130</Words>
  <Application>Microsoft Office PowerPoint</Application>
  <PresentationFormat>Apresentação na tela (16:9)</PresentationFormat>
  <Paragraphs>27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2025-10-04T18:21:13Z</dcterms:created>
  <dcterms:modified xsi:type="dcterms:W3CDTF">2025-10-09T20:28:00Z</dcterms:modified>
</cp:coreProperties>
</file>