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5" r:id="rId3"/>
    <p:sldId id="256" r:id="rId4"/>
    <p:sldId id="262" r:id="rId5"/>
    <p:sldId id="270" r:id="rId6"/>
    <p:sldId id="273" r:id="rId7"/>
    <p:sldId id="264" r:id="rId8"/>
    <p:sldId id="271" r:id="rId9"/>
    <p:sldId id="266" r:id="rId10"/>
    <p:sldId id="263" r:id="rId11"/>
    <p:sldId id="272" r:id="rId12"/>
    <p:sldId id="257" r:id="rId13"/>
    <p:sldId id="269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3D50-C34F-46C6-BA61-D0FAC9092675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F062B-D398-492E-B515-4A3416CB89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9349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3D50-C34F-46C6-BA61-D0FAC9092675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F062B-D398-492E-B515-4A3416CB89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4894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3D50-C34F-46C6-BA61-D0FAC9092675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F062B-D398-492E-B515-4A3416CB89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604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3D50-C34F-46C6-BA61-D0FAC9092675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F062B-D398-492E-B515-4A3416CB89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8623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3D50-C34F-46C6-BA61-D0FAC9092675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F062B-D398-492E-B515-4A3416CB89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4769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3D50-C34F-46C6-BA61-D0FAC9092675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F062B-D398-492E-B515-4A3416CB89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3848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3D50-C34F-46C6-BA61-D0FAC9092675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F062B-D398-492E-B515-4A3416CB89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8809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3D50-C34F-46C6-BA61-D0FAC9092675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F062B-D398-492E-B515-4A3416CB89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4872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3D50-C34F-46C6-BA61-D0FAC9092675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F062B-D398-492E-B515-4A3416CB89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2349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3D50-C34F-46C6-BA61-D0FAC9092675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F062B-D398-492E-B515-4A3416CB89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7787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3D50-C34F-46C6-BA61-D0FAC9092675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F062B-D398-492E-B515-4A3416CB89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6431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7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2C3D50-C34F-46C6-BA61-D0FAC9092675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F062B-D398-492E-B515-4A3416CB89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3654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0B7A8277-4A64-EFDD-9348-690DB28703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20- Richard Clayderma -As rosas não falam">
            <a:hlinkClick r:id="" action="ppaction://media"/>
            <a:extLst>
              <a:ext uri="{FF2B5EF4-FFF2-40B4-BE49-F238E27FC236}">
                <a16:creationId xmlns:a16="http://schemas.microsoft.com/office/drawing/2014/main" id="{8D43A4F0-3520-BCA3-12C6-7BB7959F80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1148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77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2093ACB-5CFD-9646-02FF-791F3DC46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77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reveal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6A4F6C7-FBCA-F9D8-E968-18046E0D4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46FAB69C-1F09-4089-21F1-AC236106C267}"/>
              </a:ext>
            </a:extLst>
          </p:cNvPr>
          <p:cNvSpPr/>
          <p:nvPr/>
        </p:nvSpPr>
        <p:spPr>
          <a:xfrm>
            <a:off x="2998638" y="1002324"/>
            <a:ext cx="2941445" cy="1061063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Incógnita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CB19042-9025-9A93-EEAC-FEA88E92D3D1}"/>
              </a:ext>
            </a:extLst>
          </p:cNvPr>
          <p:cNvSpPr/>
          <p:nvPr/>
        </p:nvSpPr>
        <p:spPr>
          <a:xfrm>
            <a:off x="1900621" y="2719461"/>
            <a:ext cx="5342759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405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405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93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E4323E9-B844-23BC-A9FF-7D24E8BE23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66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prestige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3D06BFE-EBE8-7CB8-7207-806915CF9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234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push dir="u"/>
      </p:transition>
    </mc:Choice>
    <mc:Fallback>
      <p:transition spd="slow" advTm="4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6A4F6C7-FBCA-F9D8-E968-18046E0D4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69DCB56-9824-9C7C-FC9F-E3F74898315F}"/>
              </a:ext>
            </a:extLst>
          </p:cNvPr>
          <p:cNvSpPr txBox="1"/>
          <p:nvPr/>
        </p:nvSpPr>
        <p:spPr>
          <a:xfrm>
            <a:off x="1649565" y="1267546"/>
            <a:ext cx="5844870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caminho árduo que leva ao paraíso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prazer pode ser total e sem risco.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respiração ofegante e prazerosa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conduzirá fascinante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Desempenho ao odor de uma rosa.</a:t>
            </a:r>
          </a:p>
        </p:txBody>
      </p:sp>
    </p:spTree>
    <p:extLst>
      <p:ext uri="{BB962C8B-B14F-4D97-AF65-F5344CB8AC3E}">
        <p14:creationId xmlns:p14="http://schemas.microsoft.com/office/powerpoint/2010/main" val="905895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42093B6-DC5C-2626-2557-E9EEA72B69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464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10F9A7D-A974-91F4-AE60-54310FEC94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00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comb/>
      </p:transition>
    </mc:Choice>
    <mc:Fallback>
      <p:transition spd="slow" advTm="4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6A4F6C7-FBCA-F9D8-E968-18046E0D4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5748411-FDDC-359B-BCF3-BA8543A64E1F}"/>
              </a:ext>
            </a:extLst>
          </p:cNvPr>
          <p:cNvSpPr txBox="1"/>
          <p:nvPr/>
        </p:nvSpPr>
        <p:spPr>
          <a:xfrm>
            <a:off x="1700050" y="909756"/>
            <a:ext cx="5897769" cy="32951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que possa ser promíscuo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prazer é total.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que após oscular teus mamilos,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Simples e original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deixo ressonar em teu lindo ventre,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Suspirando d’e amor é o que se sente.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115675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89F5600-4463-9B6B-C17B-AE90E2B74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34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ll dir="ld"/>
      </p:transition>
    </mc:Choice>
    <mc:Fallback>
      <p:transition spd="slow" advTm="3000">
        <p:pull dir="l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7A36BFA-1FA6-BCE4-E433-73C66783E6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03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dir="r" isContent="1" isInverted="1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E36793B-5D1B-5727-9F04-F34BC16E35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4366389-288B-7CCA-380A-DEBC4B4DCFF4}"/>
              </a:ext>
            </a:extLst>
          </p:cNvPr>
          <p:cNvSpPr txBox="1"/>
          <p:nvPr/>
        </p:nvSpPr>
        <p:spPr>
          <a:xfrm>
            <a:off x="983974" y="4731026"/>
            <a:ext cx="291938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6B58628-B9B3-B003-054B-D7F77158CCD2}"/>
              </a:ext>
            </a:extLst>
          </p:cNvPr>
          <p:cNvSpPr txBox="1"/>
          <p:nvPr/>
        </p:nvSpPr>
        <p:spPr>
          <a:xfrm>
            <a:off x="6211956" y="4751085"/>
            <a:ext cx="15728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076C6FD-5F18-3EC8-1362-21D9D754CA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795" y="-158262"/>
            <a:ext cx="1756248" cy="1342345"/>
          </a:xfrm>
          <a:prstGeom prst="rect">
            <a:avLst/>
          </a:prstGeom>
          <a:effectLst>
            <a:softEdge rad="508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7AF551E-61D3-C3FF-4FB6-61799C098A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512" y="-158262"/>
            <a:ext cx="1720488" cy="1342345"/>
          </a:xfrm>
          <a:prstGeom prst="rect">
            <a:avLst/>
          </a:prstGeom>
          <a:effectLst>
            <a:softEdge rad="469900"/>
          </a:effectLst>
        </p:spPr>
      </p:pic>
    </p:spTree>
    <p:extLst>
      <p:ext uri="{BB962C8B-B14F-4D97-AF65-F5344CB8AC3E}">
        <p14:creationId xmlns:p14="http://schemas.microsoft.com/office/powerpoint/2010/main" val="35447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flip dir="r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6A4F6C7-FBCA-F9D8-E968-18046E0D4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A08FDB4-0B9D-04FD-5CE7-C9778F9EBFF6}"/>
              </a:ext>
            </a:extLst>
          </p:cNvPr>
          <p:cNvSpPr txBox="1"/>
          <p:nvPr/>
        </p:nvSpPr>
        <p:spPr>
          <a:xfrm>
            <a:off x="1703373" y="785192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Isnard Castello Branco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Clayderman-As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Rosas Não Falam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846551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4000">
        <p14:window dir="vert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124</TotalTime>
  <Words>137</Words>
  <Application>Microsoft Office PowerPoint</Application>
  <PresentationFormat>Apresentação na tela (16:9)</PresentationFormat>
  <Paragraphs>25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6</cp:revision>
  <dcterms:created xsi:type="dcterms:W3CDTF">2023-09-26T01:34:09Z</dcterms:created>
  <dcterms:modified xsi:type="dcterms:W3CDTF">2023-10-05T00:04:02Z</dcterms:modified>
</cp:coreProperties>
</file>