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63" r:id="rId4"/>
    <p:sldId id="265" r:id="rId5"/>
    <p:sldId id="257" r:id="rId6"/>
    <p:sldId id="259" r:id="rId7"/>
    <p:sldId id="260" r:id="rId8"/>
    <p:sldId id="267" r:id="rId9"/>
    <p:sldId id="261" r:id="rId10"/>
    <p:sldId id="264" r:id="rId11"/>
    <p:sldId id="262" r:id="rId12"/>
    <p:sldId id="266" r:id="rId13"/>
    <p:sldId id="25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1767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644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2187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7005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7783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598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2870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060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9165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9246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96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6E087-7DB3-4A64-9AD5-EB80EE945649}" type="datetimeFigureOut">
              <a:rPr lang="pt-BR" smtClean="0"/>
              <a:t>19/04/2020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7C703B-E46A-424E-924D-F3C27F9F76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245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6-Stranger in the night - Fausto Papetti - INS 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9549" y="27046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17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67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619960" y="1176230"/>
            <a:ext cx="366410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bg2">
                      <a:lumMod val="75000"/>
                    </a:schemeClr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urgette" panose="02000603070400060004" pitchFamily="2" charset="0"/>
              </a:rPr>
              <a:t>O Carteiro</a:t>
            </a:r>
            <a:endParaRPr lang="pt-BR" sz="5400" b="1" cap="none" spc="0" dirty="0">
              <a:ln w="0">
                <a:solidFill>
                  <a:schemeClr val="bg2">
                    <a:lumMod val="75000"/>
                  </a:schemeClr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885361" y="2571750"/>
            <a:ext cx="537327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bg2">
                      <a:lumMod val="75000"/>
                    </a:schemeClr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urgette" panose="02000603070400060004" pitchFamily="2" charset="0"/>
              </a:rPr>
              <a:t>Alfredo Dos Santos Mendes</a:t>
            </a:r>
            <a:endParaRPr lang="pt-BR" sz="5400" b="1" cap="none" spc="0" dirty="0">
              <a:ln w="0">
                <a:solidFill>
                  <a:schemeClr val="bg2">
                    <a:lumMod val="75000"/>
                  </a:schemeClr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74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pull/>
      </p:transition>
    </mc:Choice>
    <mc:Fallback>
      <p:transition spd="slow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8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79617" y="1536970"/>
            <a:ext cx="693170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Saber algo de ti é meu anseio.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Saber notícias tuas, meu desejo.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quero receber aquele beijo,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tu me mandas sempre em teu correio!</a:t>
            </a:r>
          </a:p>
        </p:txBody>
      </p:sp>
    </p:spTree>
    <p:extLst>
      <p:ext uri="{BB962C8B-B14F-4D97-AF65-F5344CB8AC3E}">
        <p14:creationId xmlns:p14="http://schemas.microsoft.com/office/powerpoint/2010/main" val="1452710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292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d"/>
      </p:transition>
    </mc:Choice>
    <mc:Fallback>
      <p:transition spd="slow" advTm="3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79647" y="1663809"/>
            <a:ext cx="618470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Trazem ternura tanta, tanto enleio,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cartas que de ti eu tanto almejo.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Pedaço de papel que é benfazejo.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Mata meu sofrimento quando as leio!</a:t>
            </a:r>
          </a:p>
        </p:txBody>
      </p:sp>
    </p:spTree>
    <p:extLst>
      <p:ext uri="{BB962C8B-B14F-4D97-AF65-F5344CB8AC3E}">
        <p14:creationId xmlns:p14="http://schemas.microsoft.com/office/powerpoint/2010/main" val="267325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002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38684" y="1879252"/>
            <a:ext cx="610455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mal rompe a manhã fico ansioso.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Desejo um dia alegre radioso,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notícias </a:t>
            </a:r>
            <a:r>
              <a:rPr lang="pt-BR" sz="2800" b="1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p’ra</a:t>
            </a:r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aquele que te ama!</a:t>
            </a:r>
          </a:p>
        </p:txBody>
      </p:sp>
    </p:spTree>
    <p:extLst>
      <p:ext uri="{BB962C8B-B14F-4D97-AF65-F5344CB8AC3E}">
        <p14:creationId xmlns:p14="http://schemas.microsoft.com/office/powerpoint/2010/main" val="646080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30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34936" y="1879252"/>
            <a:ext cx="64347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horas vão passando devagar.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Desejo ver o carteiro chegar.</a:t>
            </a:r>
          </a:p>
          <a:p>
            <a:pPr algn="ctr"/>
            <a:r>
              <a:rPr lang="pt-BR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sofro se o carteiro não me chama!</a:t>
            </a:r>
          </a:p>
        </p:txBody>
      </p:sp>
    </p:spTree>
    <p:extLst>
      <p:ext uri="{BB962C8B-B14F-4D97-AF65-F5344CB8AC3E}">
        <p14:creationId xmlns:p14="http://schemas.microsoft.com/office/powerpoint/2010/main" val="30396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1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529011" y="525294"/>
            <a:ext cx="35125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58096" y="2354094"/>
            <a:ext cx="560281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Stranger</a:t>
            </a:r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</a:t>
            </a:r>
            <a:r>
              <a:rPr lang="pt-BR" sz="2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night</a:t>
            </a:r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-Fausto </a:t>
            </a:r>
            <a:r>
              <a:rPr lang="pt-BR" sz="2000" b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Papetti</a:t>
            </a:r>
            <a:r>
              <a:rPr lang="pt-BR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(Instrumental)</a:t>
            </a:r>
          </a:p>
          <a:p>
            <a:pPr algn="ctr"/>
            <a:r>
              <a:rPr lang="pt-BR" sz="2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490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148</Words>
  <Application>Microsoft Office PowerPoint</Application>
  <PresentationFormat>Apresentação na tela (16:9)</PresentationFormat>
  <Paragraphs>25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2020-03-06T00:02:14Z</dcterms:created>
  <dcterms:modified xsi:type="dcterms:W3CDTF">2020-04-20T00:14:21Z</dcterms:modified>
</cp:coreProperties>
</file>