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71" r:id="rId4"/>
    <p:sldId id="261" r:id="rId5"/>
    <p:sldId id="272" r:id="rId6"/>
    <p:sldId id="262" r:id="rId7"/>
    <p:sldId id="268" r:id="rId8"/>
    <p:sldId id="263" r:id="rId9"/>
    <p:sldId id="260" r:id="rId10"/>
    <p:sldId id="264" r:id="rId11"/>
    <p:sldId id="269" r:id="rId12"/>
    <p:sldId id="265" r:id="rId13"/>
    <p:sldId id="267" r:id="rId14"/>
    <p:sldId id="266" r:id="rId15"/>
    <p:sldId id="270" r:id="rId16"/>
    <p:sldId id="259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CCFF"/>
    <a:srgbClr val="FF0066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40D76-D988-4941-BD1D-0485EB83AF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6EF-9CF1-4789-A405-D0526CB4E1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8223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40D76-D988-4941-BD1D-0485EB83AF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6EF-9CF1-4789-A405-D0526CB4E1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6839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40D76-D988-4941-BD1D-0485EB83AF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6EF-9CF1-4789-A405-D0526CB4E1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3295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40D76-D988-4941-BD1D-0485EB83AF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6EF-9CF1-4789-A405-D0526CB4E1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8354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40D76-D988-4941-BD1D-0485EB83AF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6EF-9CF1-4789-A405-D0526CB4E1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0314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40D76-D988-4941-BD1D-0485EB83AF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6EF-9CF1-4789-A405-D0526CB4E1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4044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40D76-D988-4941-BD1D-0485EB83AF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6EF-9CF1-4789-A405-D0526CB4E1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1315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40D76-D988-4941-BD1D-0485EB83AF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6EF-9CF1-4789-A405-D0526CB4E1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7459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40D76-D988-4941-BD1D-0485EB83AF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6EF-9CF1-4789-A405-D0526CB4E1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2067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40D76-D988-4941-BD1D-0485EB83AF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6EF-9CF1-4789-A405-D0526CB4E1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3340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40D76-D988-4941-BD1D-0485EB83AF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6EF-9CF1-4789-A405-D0526CB4E1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2557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40D76-D988-4941-BD1D-0485EB83AF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846EF-9CF1-4789-A405-D0526CB4E1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3883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Richard Clayderman - Love Stor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4128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64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365012" y="1021405"/>
            <a:ext cx="4413976" cy="11657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0066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Acordar</a:t>
            </a:r>
            <a:endParaRPr lang="pt-BR" sz="5400" b="1" cap="none" spc="0" dirty="0">
              <a:ln>
                <a:solidFill>
                  <a:srgbClr val="FF0066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371200" y="2883445"/>
            <a:ext cx="2401599" cy="65013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FF0066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5400" b="1" cap="none" spc="0" dirty="0" smtClean="0">
                <a:ln>
                  <a:solidFill>
                    <a:srgbClr val="FF0066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Lins</a:t>
            </a:r>
            <a:endParaRPr lang="pt-BR" sz="5400" b="1" cap="none" spc="0" dirty="0">
              <a:ln>
                <a:solidFill>
                  <a:srgbClr val="FF0066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239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curtains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574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2000">
        <p15:prstTrans prst="wind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56491" y="1232922"/>
            <a:ext cx="572284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te vi me apaixonei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sorriso, teu olhar, 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 jeito divertido eram tão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intensos, 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consegui 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parar de pensar em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ti,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em </a:t>
            </a:r>
            <a:endParaRPr lang="pt-B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minha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alma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espalhou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emoções 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nunca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vividas ou sentidas.</a:t>
            </a:r>
          </a:p>
          <a:p>
            <a:pPr algn="ctr"/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17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60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rippl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39052" y="1603994"/>
            <a:ext cx="605370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Hoje sonho em acordar contigo todos os dias, </a:t>
            </a:r>
            <a:endParaRPr lang="pt-B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sonho em 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acordar com teu acordar, </a:t>
            </a:r>
            <a:endParaRPr lang="pt-B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acordar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vê teu rosto, acordar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ganhar </a:t>
            </a:r>
            <a:endParaRPr lang="pt-B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beijo e "torno-te" a razão desse meu acordar.</a:t>
            </a:r>
          </a:p>
        </p:txBody>
      </p:sp>
    </p:spTree>
    <p:extLst>
      <p:ext uri="{BB962C8B-B14F-4D97-AF65-F5344CB8AC3E}">
        <p14:creationId xmlns:p14="http://schemas.microsoft.com/office/powerpoint/2010/main" val="412868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54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ripple dir="ru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06407" y="1326382"/>
            <a:ext cx="433118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 amo mesmo sem tê-lo tocado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amor que me conduz a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lugar que só os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apaixonados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são capazes de interpretar,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vê, sentir, perguntar e nos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silêncios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ter as respostas em  sonhos.</a:t>
            </a:r>
          </a:p>
        </p:txBody>
      </p:sp>
    </p:spTree>
    <p:extLst>
      <p:ext uri="{BB962C8B-B14F-4D97-AF65-F5344CB8AC3E}">
        <p14:creationId xmlns:p14="http://schemas.microsoft.com/office/powerpoint/2010/main" val="134286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39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ripple dir="lu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52494" y="1470693"/>
            <a:ext cx="659186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 amo!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medo de enfrentar esse </a:t>
            </a:r>
            <a:endParaRPr lang="pt-B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amor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fez criar um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tempo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dentro de mim para </a:t>
            </a:r>
            <a:endParaRPr lang="pt-B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entregar-me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ti,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o tempo se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perdeu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apressou-se, </a:t>
            </a:r>
            <a:endParaRPr lang="pt-B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por medo de vive-lo, guardei-o 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caixinha de minhas esperas.</a:t>
            </a:r>
          </a:p>
        </p:txBody>
      </p:sp>
    </p:spTree>
    <p:extLst>
      <p:ext uri="{BB962C8B-B14F-4D97-AF65-F5344CB8AC3E}">
        <p14:creationId xmlns:p14="http://schemas.microsoft.com/office/powerpoint/2010/main" val="71476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72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split orient="vert"/>
      </p:transition>
    </mc:Choice>
    <mc:Fallback xmlns=""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6881" y="1397491"/>
            <a:ext cx="719023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te reencontrar, te abraçar nem que seja uma só vez. 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És o sonho de amor que sempre acalentei  e que brotará 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outros corações, por que no meu expirou e se perdeu...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ti eu me reconheci  e  desejei viver </a:t>
            </a:r>
            <a:endParaRPr lang="pt-B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"eu e  tu" em nós e 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pra nós “Para Sempre.”</a:t>
            </a:r>
          </a:p>
          <a:p>
            <a:pPr algn="ctr"/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52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000">
        <p:split orient="vert"/>
      </p:transition>
    </mc:Choice>
    <mc:Fallback xmlns=""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3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ripple dir="ld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53745" y="1128643"/>
            <a:ext cx="6400791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tempo  não me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esperou, mas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sonho continua.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Vem ficar comigo só um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pouco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me dá a chance de lê  mais 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uma vez o pensamento de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teus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olhos que um dia ao lê-lo me 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apaixonei  perdidamente...</a:t>
            </a:r>
          </a:p>
          <a:p>
            <a:pPr algn="ctr"/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Lins</a:t>
            </a:r>
          </a:p>
        </p:txBody>
      </p:sp>
    </p:spTree>
    <p:extLst>
      <p:ext uri="{BB962C8B-B14F-4D97-AF65-F5344CB8AC3E}">
        <p14:creationId xmlns:p14="http://schemas.microsoft.com/office/powerpoint/2010/main" val="169219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05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ripple dir="ld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669155" y="340467"/>
            <a:ext cx="23775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16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6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116212" y="2630594"/>
            <a:ext cx="510588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1800" b="1" dirty="0" err="1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1800" b="1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Lins</a:t>
            </a:r>
          </a:p>
          <a:p>
            <a:pPr algn="ctr"/>
            <a:r>
              <a:rPr lang="pt-BR" sz="1800" b="1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Richard </a:t>
            </a:r>
            <a:r>
              <a:rPr lang="pt-BR" sz="1800" b="1" dirty="0" err="1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Clayderman</a:t>
            </a:r>
            <a:r>
              <a:rPr lang="pt-BR" sz="1800" b="1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 Love </a:t>
            </a:r>
            <a:r>
              <a:rPr lang="pt-BR" sz="1800" b="1" dirty="0" err="1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Story</a:t>
            </a:r>
            <a:endParaRPr lang="pt-BR" sz="1800" b="1" dirty="0" smtClean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1800" b="1" dirty="0" err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1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www.sergrasan.com/cleoslides</a:t>
            </a:r>
          </a:p>
          <a:p>
            <a:pPr algn="ctr"/>
            <a:r>
              <a:rPr lang="pt-BR" sz="1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1800" b="1" dirty="0" err="1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1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10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0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21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:pull/>
      </p:transition>
    </mc:Choice>
    <mc:Fallback xmlns="">
      <p:transition spd="slow" advTm="9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Meu Acordar-Cema Lins (C.M)</Template>
  <TotalTime>2</TotalTime>
  <Words>307</Words>
  <Application>Microsoft Office PowerPoint</Application>
  <PresentationFormat>Apresentação na tela (16:9)</PresentationFormat>
  <Paragraphs>48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</cp:revision>
  <dcterms:created xsi:type="dcterms:W3CDTF">2018-10-11T01:44:58Z</dcterms:created>
  <dcterms:modified xsi:type="dcterms:W3CDTF">2018-10-11T01:47:47Z</dcterms:modified>
</cp:coreProperties>
</file>