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5" r:id="rId6"/>
    <p:sldId id="261" r:id="rId7"/>
    <p:sldId id="266" r:id="rId8"/>
    <p:sldId id="263" r:id="rId9"/>
    <p:sldId id="268" r:id="rId10"/>
    <p:sldId id="264" r:id="rId11"/>
    <p:sldId id="267" r:id="rId12"/>
    <p:sldId id="258" r:id="rId13"/>
    <p:sldId id="262" r:id="rId14"/>
  </p:sldIdLst>
  <p:sldSz cx="9144000" cy="5143500" type="screen16x9"/>
  <p:notesSz cx="6858000" cy="9144000"/>
  <p:defaultTextStyle>
    <a:defPPr>
      <a:defRPr lang="pt-BR"/>
    </a:defPPr>
    <a:lvl1pPr marL="0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1pPr>
    <a:lvl2pPr marL="356616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2pPr>
    <a:lvl3pPr marL="713232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3pPr>
    <a:lvl4pPr marL="1069848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4pPr>
    <a:lvl5pPr marL="1426464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5pPr>
    <a:lvl6pPr marL="1783080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6pPr>
    <a:lvl7pPr marL="2139696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7pPr>
    <a:lvl8pPr marL="2496312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8pPr>
    <a:lvl9pPr marL="2852928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58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03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5488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6270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06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4002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009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3638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341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29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053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5750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8FCF6-29AF-4F74-B0CD-4FDA385F1AD5}" type="datetimeFigureOut">
              <a:rPr lang="pt-BR" smtClean="0"/>
              <a:t>18/11/2019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AB3BC-BAA7-4C7D-9C34-0B1583C7EC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2785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Sailing   Rod Stewart  Guitar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1891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7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12416" y="1117864"/>
            <a:ext cx="4919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Flor Sem Pecado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215021" y="3159058"/>
            <a:ext cx="4382281" cy="8057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dos Santos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003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" t="8944" r="1894" b="8944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66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d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76335" y="1663809"/>
            <a:ext cx="617348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Queria ser teu par, na dança ardente.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Ser chama que desperta tua alma.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Serpentear teu corpo em doce calma,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beijar tua boca, avidamente!</a:t>
            </a:r>
          </a:p>
        </p:txBody>
      </p:sp>
    </p:spTree>
    <p:extLst>
      <p:ext uri="{BB962C8B-B14F-4D97-AF65-F5344CB8AC3E}">
        <p14:creationId xmlns:p14="http://schemas.microsoft.com/office/powerpoint/2010/main" val="72421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0"/>
            <a:ext cx="89689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34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42387" y="1750979"/>
            <a:ext cx="673613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Quero ouvir-te dizer em voz plangente: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Devora meus desejos, me acalma.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Aperta-me em teus braços, me espalma…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Seremos sintonia eloquente!</a:t>
            </a:r>
          </a:p>
        </p:txBody>
      </p:sp>
    </p:spTree>
    <p:extLst>
      <p:ext uri="{BB962C8B-B14F-4D97-AF65-F5344CB8AC3E}">
        <p14:creationId xmlns:p14="http://schemas.microsoft.com/office/powerpoint/2010/main" val="345358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3065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57487" y="1879252"/>
            <a:ext cx="57454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ficarei braseiro nos teus braços.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Resistirei a todos os cansaços,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apagar o fogo que te envolve!</a:t>
            </a:r>
          </a:p>
        </p:txBody>
      </p:sp>
    </p:spTree>
    <p:extLst>
      <p:ext uri="{BB962C8B-B14F-4D97-AF65-F5344CB8AC3E}">
        <p14:creationId xmlns:p14="http://schemas.microsoft.com/office/powerpoint/2010/main" val="404231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3793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54745" y="1819073"/>
            <a:ext cx="702948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Teu corpo junto ao meu, jamais se inflama.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vai haver por certo alguma chama,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Pois teu beijo de amor, tudo resolve!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Santos Mendes</a:t>
            </a:r>
          </a:p>
        </p:txBody>
      </p:sp>
    </p:spTree>
    <p:extLst>
      <p:ext uri="{BB962C8B-B14F-4D97-AF65-F5344CB8AC3E}">
        <p14:creationId xmlns:p14="http://schemas.microsoft.com/office/powerpoint/2010/main" val="61611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624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2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16585" y="828675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Sailing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Rod Stewart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Guitar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783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</TotalTime>
  <Words>152</Words>
  <Application>Microsoft Office PowerPoint</Application>
  <PresentationFormat>Apresentação na tela (16:9)</PresentationFormat>
  <Paragraphs>27</Paragraphs>
  <Slides>13</Slides>
  <Notes>0</Notes>
  <HiddenSlides>1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2019-11-02T19:09:53Z</dcterms:created>
  <dcterms:modified xsi:type="dcterms:W3CDTF">2019-11-18T20:26:22Z</dcterms:modified>
</cp:coreProperties>
</file>