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64" r:id="rId4"/>
    <p:sldId id="257" r:id="rId5"/>
    <p:sldId id="267" r:id="rId6"/>
    <p:sldId id="261" r:id="rId7"/>
    <p:sldId id="258" r:id="rId8"/>
    <p:sldId id="262" r:id="rId9"/>
    <p:sldId id="266" r:id="rId10"/>
    <p:sldId id="263" r:id="rId11"/>
    <p:sldId id="265" r:id="rId12"/>
    <p:sldId id="260" r:id="rId13"/>
    <p:sldId id="268" r:id="rId14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3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1B41C-940A-462A-8895-F56031B86930}" type="datetimeFigureOut">
              <a:rPr lang="pt-BR" smtClean="0"/>
              <a:t>28/12/2018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A9029-0DE0-4EA7-8759-2D3B0B17DF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432577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1B41C-940A-462A-8895-F56031B86930}" type="datetimeFigureOut">
              <a:rPr lang="pt-BR" smtClean="0"/>
              <a:t>28/12/2018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A9029-0DE0-4EA7-8759-2D3B0B17DF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32467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1B41C-940A-462A-8895-F56031B86930}" type="datetimeFigureOut">
              <a:rPr lang="pt-BR" smtClean="0"/>
              <a:t>28/12/2018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A9029-0DE0-4EA7-8759-2D3B0B17DF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369567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1B41C-940A-462A-8895-F56031B86930}" type="datetimeFigureOut">
              <a:rPr lang="pt-BR" smtClean="0"/>
              <a:t>28/12/2018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A9029-0DE0-4EA7-8759-2D3B0B17DF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709069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1B41C-940A-462A-8895-F56031B86930}" type="datetimeFigureOut">
              <a:rPr lang="pt-BR" smtClean="0"/>
              <a:t>28/12/2018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A9029-0DE0-4EA7-8759-2D3B0B17DF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754758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1B41C-940A-462A-8895-F56031B86930}" type="datetimeFigureOut">
              <a:rPr lang="pt-BR" smtClean="0"/>
              <a:t>28/12/2018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A9029-0DE0-4EA7-8759-2D3B0B17DF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220097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1B41C-940A-462A-8895-F56031B86930}" type="datetimeFigureOut">
              <a:rPr lang="pt-BR" smtClean="0"/>
              <a:t>28/12/2018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A9029-0DE0-4EA7-8759-2D3B0B17DF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744048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1B41C-940A-462A-8895-F56031B86930}" type="datetimeFigureOut">
              <a:rPr lang="pt-BR" smtClean="0"/>
              <a:t>28/12/2018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A9029-0DE0-4EA7-8759-2D3B0B17DF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482876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1B41C-940A-462A-8895-F56031B86930}" type="datetimeFigureOut">
              <a:rPr lang="pt-BR" smtClean="0"/>
              <a:t>28/12/2018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A9029-0DE0-4EA7-8759-2D3B0B17DF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54085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1B41C-940A-462A-8895-F56031B86930}" type="datetimeFigureOut">
              <a:rPr lang="pt-BR" smtClean="0"/>
              <a:t>28/12/2018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A9029-0DE0-4EA7-8759-2D3B0B17DF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03948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1B41C-940A-462A-8895-F56031B86930}" type="datetimeFigureOut">
              <a:rPr lang="pt-BR" smtClean="0"/>
              <a:t>28/12/2018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A9029-0DE0-4EA7-8759-2D3B0B17DF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593711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1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31B41C-940A-462A-8895-F56031B86930}" type="datetimeFigureOut">
              <a:rPr lang="pt-BR" smtClean="0"/>
              <a:t>28/12/2018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0A9029-0DE0-4EA7-8759-2D3B0B17DF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1463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Hemelsblauw (Heavenly Blue) - Richard Clayderman e Francis Goya - INSTRUMENTA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13361" y="235449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7070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 rot="20746615">
            <a:off x="3043400" y="1347678"/>
            <a:ext cx="5769861" cy="146726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Bottom">
              <a:avLst/>
            </a:prstTxWarp>
            <a:spAutoFit/>
          </a:bodyPr>
          <a:lstStyle/>
          <a:p>
            <a:pPr algn="ctr"/>
            <a:r>
              <a:rPr lang="pt-BR" sz="5400" b="1" cap="none" spc="50" dirty="0" smtClean="0">
                <a:ln w="9525" cmpd="sng">
                  <a:solidFill>
                    <a:srgbClr val="7030A0"/>
                  </a:solidFill>
                  <a:prstDash val="solid"/>
                </a:ln>
                <a:solidFill>
                  <a:srgbClr val="660066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Liberdade é Mágica</a:t>
            </a:r>
            <a:endParaRPr lang="pt-BR" sz="5400" b="1" cap="none" spc="50" dirty="0">
              <a:ln w="9525" cmpd="sng">
                <a:solidFill>
                  <a:srgbClr val="7030A0"/>
                </a:solidFill>
                <a:prstDash val="solid"/>
              </a:ln>
              <a:solidFill>
                <a:srgbClr val="660066"/>
              </a:solidFill>
              <a:effectLst>
                <a:glow rad="38100">
                  <a:schemeClr val="accent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5256224" y="3190796"/>
            <a:ext cx="2253530" cy="62095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4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9525">
                  <a:solidFill>
                    <a:srgbClr val="7030A0"/>
                  </a:solidFill>
                  <a:prstDash val="solid"/>
                </a:ln>
                <a:solidFill>
                  <a:srgbClr val="660066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Monotype Corsiva" panose="03010101010201010101" pitchFamily="66" charset="0"/>
              </a:rPr>
              <a:t>Rosa Céu</a:t>
            </a:r>
            <a:endParaRPr lang="pt-BR" sz="5400" b="1" cap="none" spc="0" dirty="0">
              <a:ln w="9525">
                <a:solidFill>
                  <a:srgbClr val="7030A0"/>
                </a:solidFill>
                <a:prstDash val="solid"/>
              </a:ln>
              <a:solidFill>
                <a:srgbClr val="660066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47753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8000">
        <p15:prstTrans prst="curtains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4609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:pull dir="d"/>
      </p:transition>
    </mc:Choice>
    <mc:Fallback>
      <p:transition spd="slow" advTm="4000">
        <p:pull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915224" y="1439694"/>
            <a:ext cx="5118709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liberdade de ser me encontrei!</a:t>
            </a:r>
          </a:p>
          <a:p>
            <a:pPr algn="ctr"/>
            <a:r>
              <a:rPr lang="pt-BR" sz="3200" b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Sei quem sou na vida que é minha!</a:t>
            </a:r>
          </a:p>
          <a:p>
            <a:pPr algn="ctr"/>
            <a:r>
              <a:rPr lang="pt-BR" sz="3200" b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Viver como só eu quero, só eu sei...</a:t>
            </a:r>
          </a:p>
          <a:p>
            <a:pPr algn="ctr"/>
            <a:r>
              <a:rPr lang="pt-BR" sz="3200" b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Até colher flores mesmo sozinha.</a:t>
            </a:r>
            <a:endParaRPr lang="pt-BR" sz="3200" b="1" dirty="0">
              <a:solidFill>
                <a:srgbClr val="66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77195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1000">
        <p:split orient="vert"/>
      </p:transition>
    </mc:Choice>
    <mc:Fallback>
      <p:transition spd="slow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7760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14:ripple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894824" y="1459150"/>
            <a:ext cx="5354351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é aqui que a liberdade é mágica!</a:t>
            </a:r>
          </a:p>
          <a:p>
            <a:pPr algn="ctr"/>
            <a:r>
              <a:rPr lang="pt-BR" sz="3200" b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Sentimentos...Essência da alma</a:t>
            </a:r>
          </a:p>
          <a:p>
            <a:pPr algn="ctr"/>
            <a:r>
              <a:rPr lang="pt-BR" sz="3200" b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Fazem que a vida não seja trágica...</a:t>
            </a:r>
          </a:p>
          <a:p>
            <a:pPr algn="ctr"/>
            <a:r>
              <a:rPr lang="pt-BR" sz="3200" b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Até ao colher flores eu sinto calma.</a:t>
            </a:r>
            <a:endParaRPr lang="pt-BR" sz="3200" b="1" dirty="0">
              <a:solidFill>
                <a:srgbClr val="66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3924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1000">
        <p:split orient="vert"/>
      </p:transition>
    </mc:Choice>
    <mc:Fallback>
      <p:transition spd="slow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3876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14:ripple dir="ru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915777" y="1653702"/>
            <a:ext cx="515237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 me sentir livre interiormente,</a:t>
            </a:r>
          </a:p>
          <a:p>
            <a:pPr algn="ctr"/>
            <a:r>
              <a:rPr lang="pt-BR" sz="3200" b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Sinto a beleza da vida no coração</a:t>
            </a:r>
          </a:p>
          <a:p>
            <a:pPr algn="ctr"/>
            <a:r>
              <a:rPr lang="pt-BR" sz="3200" b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vivo os momentos intensamente.</a:t>
            </a:r>
            <a:endParaRPr lang="pt-BR" sz="3200" b="1" dirty="0">
              <a:solidFill>
                <a:srgbClr val="66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0932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split orient="vert"/>
      </p:transition>
    </mc:Choice>
    <mc:Fallback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7936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14:ripple dir="lu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765201" y="1663430"/>
            <a:ext cx="542648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 mui ínfima que seja a emoção...</a:t>
            </a:r>
          </a:p>
          <a:p>
            <a:pPr algn="ctr"/>
            <a:r>
              <a:rPr lang="pt-BR" sz="3200" b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Sinto-a desvendar grandiosamente</a:t>
            </a:r>
          </a:p>
          <a:p>
            <a:pPr algn="ctr"/>
            <a:r>
              <a:rPr lang="pt-BR" sz="3200" b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força interior da minha intuição.</a:t>
            </a:r>
            <a:endParaRPr lang="pt-BR" sz="3200" b="1" dirty="0">
              <a:solidFill>
                <a:srgbClr val="66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3342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8000">
        <p:split orient="vert"/>
      </p:transition>
    </mc:Choice>
    <mc:Fallback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4341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14:ripple dir="ld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955260" y="4620280"/>
            <a:ext cx="13644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Rosa Céu</a:t>
            </a:r>
            <a:endParaRPr lang="pt-BR" sz="2800" b="1" dirty="0">
              <a:solidFill>
                <a:srgbClr val="66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719863" y="4620280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800" b="1" dirty="0">
              <a:solidFill>
                <a:srgbClr val="66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2707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:blinds dir="vert"/>
      </p:transition>
    </mc:Choice>
    <mc:Fallback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794637" y="1235413"/>
            <a:ext cx="5554726" cy="29546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600" b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Imagens: Internet e Acervo Pessoal</a:t>
            </a:r>
          </a:p>
          <a:p>
            <a:pPr algn="ctr"/>
            <a:r>
              <a:rPr lang="pt-BR" sz="1600" b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Texto: Rosa Céu (Retirado do Livro “Pétalas de uma Rosa”)</a:t>
            </a:r>
          </a:p>
          <a:p>
            <a:pPr algn="ctr"/>
            <a:r>
              <a:rPr lang="pt-BR" sz="1600" b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Música: </a:t>
            </a:r>
            <a:r>
              <a:rPr lang="pt-BR" sz="1600" b="1" dirty="0" err="1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Hemelsblauw</a:t>
            </a:r>
            <a:r>
              <a:rPr lang="pt-BR" sz="1600" b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(</a:t>
            </a:r>
            <a:r>
              <a:rPr lang="pt-BR" sz="1600" b="1" dirty="0" err="1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Heavenly</a:t>
            </a:r>
            <a:r>
              <a:rPr lang="pt-BR" sz="1600" b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Blue) </a:t>
            </a:r>
          </a:p>
          <a:p>
            <a:pPr algn="ctr"/>
            <a:r>
              <a:rPr lang="pt-BR" sz="1600" b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Richard </a:t>
            </a:r>
            <a:r>
              <a:rPr lang="pt-BR" sz="1600" b="1" dirty="0" err="1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Clayderman</a:t>
            </a:r>
            <a:r>
              <a:rPr lang="pt-BR" sz="1600" b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e Francis Goya </a:t>
            </a:r>
          </a:p>
          <a:p>
            <a:pPr algn="ctr"/>
            <a:r>
              <a:rPr lang="pt-BR" sz="16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www.pinterest.com/</a:t>
            </a:r>
            <a:r>
              <a:rPr lang="pt-BR" sz="16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cleonicemenegat</a:t>
            </a:r>
            <a:r>
              <a:rPr lang="pt-BR" sz="16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/vídeos</a:t>
            </a:r>
          </a:p>
          <a:p>
            <a:pPr algn="ctr"/>
            <a:r>
              <a:rPr lang="pt-BR" sz="16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www.sergrasan.com/cleoslides</a:t>
            </a:r>
          </a:p>
          <a:p>
            <a:pPr algn="ctr"/>
            <a:r>
              <a:rPr lang="pt-BR" sz="1600" b="1" dirty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Canal no </a:t>
            </a:r>
            <a:r>
              <a:rPr lang="pt-BR" sz="1600" b="1" dirty="0" err="1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Youtube</a:t>
            </a:r>
            <a:r>
              <a:rPr lang="pt-BR" sz="1600" b="1" dirty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:</a:t>
            </a:r>
          </a:p>
          <a:p>
            <a:pPr algn="ctr"/>
            <a:r>
              <a:rPr lang="pt-BR" sz="1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https://</a:t>
            </a:r>
            <a:r>
              <a:rPr lang="pt-BR" sz="1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www.youtube.com/channel/UCOqGbdkljrk4Oo-W1JKI0MA/videos?view_as=subscriber</a:t>
            </a:r>
            <a:endParaRPr lang="pt-BR" sz="16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1600" b="1" dirty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Criação, Formatação e Edição:</a:t>
            </a:r>
          </a:p>
          <a:p>
            <a:pPr algn="ctr"/>
            <a:r>
              <a:rPr lang="pt-BR" sz="1600" b="1" dirty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</a:p>
          <a:p>
            <a:pPr algn="ctr"/>
            <a:r>
              <a:rPr lang="pt-BR" sz="16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cmenegatt2016@gmail.com</a:t>
            </a:r>
          </a:p>
          <a:p>
            <a:pPr algn="ctr"/>
            <a:endParaRPr lang="pt-BR" sz="1600" b="1" dirty="0">
              <a:solidFill>
                <a:srgbClr val="66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6440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14:window dir="vert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99</TotalTime>
  <Words>159</Words>
  <Application>Microsoft Office PowerPoint</Application>
  <PresentationFormat>Apresentação na tela (16:9)</PresentationFormat>
  <Paragraphs>29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Courgette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10</cp:revision>
  <dcterms:created xsi:type="dcterms:W3CDTF">2018-11-19T18:54:20Z</dcterms:created>
  <dcterms:modified xsi:type="dcterms:W3CDTF">2018-12-28T17:36:54Z</dcterms:modified>
</cp:coreProperties>
</file>