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9" r:id="rId6"/>
    <p:sldId id="260" r:id="rId7"/>
    <p:sldId id="265" r:id="rId8"/>
    <p:sldId id="264" r:id="rId9"/>
    <p:sldId id="266" r:id="rId10"/>
    <p:sldId id="262" r:id="rId11"/>
    <p:sldId id="267" r:id="rId12"/>
    <p:sldId id="261" r:id="rId13"/>
    <p:sldId id="271" r:id="rId14"/>
    <p:sldId id="258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59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2487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2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47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507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97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995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50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553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400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778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1086D-02DC-4482-BDCA-8C746B451D05}" type="datetimeFigureOut">
              <a:rPr lang="pt-BR" smtClean="0"/>
              <a:t>25/05/2020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3E21D-B994-4A27-9DE8-382C58982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924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4-GIOVANNI MARRADI   Gracefully(Album Because I Love Yo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471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0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595673" y="933834"/>
            <a:ext cx="6126580" cy="12751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Saudade É Aquilo Que Resta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79382" y="2371914"/>
            <a:ext cx="4359162" cy="13335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Ógui</a:t>
            </a:r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Lourenço Mauri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72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637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3371" y="1540698"/>
            <a:ext cx="519725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Saudade é aquilo que resta,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dias de pandemia,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fé que se manifesta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oração de cada dia.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58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8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027" y="1459149"/>
            <a:ext cx="529183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Saudade é aquilo que resta,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tiquinho de esperança,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 minha vida modesta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Ganhar de novo a pujança.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71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9370" y="1420238"/>
            <a:ext cx="562525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Saudade é aquilo que resta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entusiasmo do passado.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 temor ninguém contesta,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Hoje vivo apavorado.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0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5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05432" y="1400783"/>
            <a:ext cx="513313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Saudade é aquilo que resta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crer em meu país,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Continuar na vida honesta,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sempre meu pai quis.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40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7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25137" y="1284050"/>
            <a:ext cx="5309467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Saudade é aquilo que resta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Dos tempos de antigamente;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tantos dias de festa,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a alegria presente.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Catanduva-SP 17/05/2020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20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0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773" y="447472"/>
            <a:ext cx="3825214" cy="43579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573932" y="4617398"/>
            <a:ext cx="33441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603132" y="463401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916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35402" y="1079770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Gracefully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04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231</TotalTime>
  <Words>156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Courgette</vt:lpstr>
      <vt:lpstr>French Script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2020-05-20T01:26:19Z</dcterms:created>
  <dcterms:modified xsi:type="dcterms:W3CDTF">2020-05-25T18:05:32Z</dcterms:modified>
</cp:coreProperties>
</file>