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60" r:id="rId3"/>
    <p:sldId id="282" r:id="rId4"/>
    <p:sldId id="259" r:id="rId5"/>
    <p:sldId id="271" r:id="rId6"/>
    <p:sldId id="278" r:id="rId7"/>
    <p:sldId id="275" r:id="rId8"/>
    <p:sldId id="256" r:id="rId9"/>
    <p:sldId id="261" r:id="rId10"/>
    <p:sldId id="281" r:id="rId11"/>
    <p:sldId id="272" r:id="rId12"/>
    <p:sldId id="274" r:id="rId13"/>
    <p:sldId id="273" r:id="rId14"/>
    <p:sldId id="279" r:id="rId15"/>
    <p:sldId id="277" r:id="rId16"/>
    <p:sldId id="280" r:id="rId17"/>
    <p:sldId id="276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 snapToGrid="0">
      <p:cViewPr varScale="1">
        <p:scale>
          <a:sx n="83" d="100"/>
          <a:sy n="83" d="100"/>
        </p:scale>
        <p:origin x="36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F0CBF-5552-4611-8EFA-36EDA805B21F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8F808-EDE1-405F-B038-568AB77B574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12592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263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0107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6809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103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4217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63844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4336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1634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89465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7505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4734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7157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8F808-EDE1-405F-B038-568AB77B5741}" type="slidenum">
              <a:rPr lang="pt-BR" smtClean="0"/>
              <a:t>17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16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82437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2073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294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8536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5861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15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2939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4255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7963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1539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359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5B6D0-4B5A-4F5B-9C11-FBE0C86EA7BC}" type="datetimeFigureOut">
              <a:rPr lang="pt-BR" smtClean="0"/>
              <a:t>09/02/2021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15640-08F7-4DCF-B4ED-F7B830937DF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187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JPG"/><Relationship Id="rId7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7.wdp"/><Relationship Id="rId4" Type="http://schemas.openxmlformats.org/officeDocument/2006/relationships/image" Target="../media/image17.png"/><Relationship Id="rId9" Type="http://schemas.microsoft.com/office/2007/relationships/hdphoto" Target="../media/hdphoto8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microsoft.com/office/2007/relationships/hdphoto" Target="../media/hdphoto11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4.JPG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4.JPG"/><Relationship Id="rId7" Type="http://schemas.microsoft.com/office/2007/relationships/hdphoto" Target="../media/hdphoto1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13.wdp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4.JPG"/><Relationship Id="rId7" Type="http://schemas.microsoft.com/office/2007/relationships/hdphoto" Target="../media/hdphoto1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15.wdp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.br/cleoslides" TargetMode="External"/><Relationship Id="rId3" Type="http://schemas.openxmlformats.org/officeDocument/2006/relationships/image" Target="../media/image1.JPG"/><Relationship Id="rId7" Type="http://schemas.microsoft.com/office/2007/relationships/hdphoto" Target="../media/hdphoto16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10" Type="http://schemas.openxmlformats.org/officeDocument/2006/relationships/hyperlink" Target="mailto:cmenegatt2016@gmail.com" TargetMode="External"/><Relationship Id="rId4" Type="http://schemas.openxmlformats.org/officeDocument/2006/relationships/image" Target="../media/image9.png"/><Relationship Id="rId9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6D025B1-9823-4249-B23D-20FA2D3790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Marisa Monte   Amor I Love You">
            <a:hlinkClick r:id="" action="ppaction://media"/>
            <a:extLst>
              <a:ext uri="{FF2B5EF4-FFF2-40B4-BE49-F238E27FC236}">
                <a16:creationId xmlns:a16="http://schemas.microsoft.com/office/drawing/2014/main" id="{25A31580-448F-43FB-A415-B385E56647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09914" y="24289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18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77E7E0C-43F8-4241-AF26-5ABD6C95E6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065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0F35213-DDC3-4FDC-96EA-F35F87606C2B}"/>
              </a:ext>
            </a:extLst>
          </p:cNvPr>
          <p:cNvSpPr/>
          <p:nvPr/>
        </p:nvSpPr>
        <p:spPr>
          <a:xfrm>
            <a:off x="2970326" y="941041"/>
            <a:ext cx="49627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Amor eu Te Amo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8337A55-EEC9-437D-AE52-75C0B02B82CF}"/>
              </a:ext>
            </a:extLst>
          </p:cNvPr>
          <p:cNvSpPr/>
          <p:nvPr/>
        </p:nvSpPr>
        <p:spPr>
          <a:xfrm>
            <a:off x="1872322" y="2805412"/>
            <a:ext cx="5214166" cy="7073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Maria Sonia </a:t>
            </a:r>
            <a:r>
              <a:rPr lang="pt-BR" sz="5400" b="1" cap="none" spc="0" dirty="0" err="1">
                <a:ln>
                  <a:solidFill>
                    <a:srgbClr val="FF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Laukautis</a:t>
            </a:r>
            <a:endParaRPr lang="pt-BR" sz="5400" b="1" cap="none" spc="0" dirty="0">
              <a:ln>
                <a:solidFill>
                  <a:srgbClr val="FF9999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B8A56ED-B969-46E7-8257-4DCC60778BA0}"/>
              </a:ext>
            </a:extLst>
          </p:cNvPr>
          <p:cNvSpPr txBox="1"/>
          <p:nvPr/>
        </p:nvSpPr>
        <p:spPr>
          <a:xfrm>
            <a:off x="6794339" y="4178461"/>
            <a:ext cx="1075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19/01/2021</a:t>
            </a:r>
          </a:p>
        </p:txBody>
      </p:sp>
    </p:spTree>
    <p:extLst>
      <p:ext uri="{BB962C8B-B14F-4D97-AF65-F5344CB8AC3E}">
        <p14:creationId xmlns:p14="http://schemas.microsoft.com/office/powerpoint/2010/main" val="429487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lythrough dir="out"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AE977DD-6755-492B-BFE2-4581FFEC5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2921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BA715E1-8BF5-4FC4-933F-593DFDEBF5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762500" cy="514349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5CAF5390-A527-4C90-8FD4-D5C6DEB322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6446" y="419984"/>
            <a:ext cx="3965944" cy="4133407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6F2635D8-BC6C-4C1A-B27B-2E8B2CF3A2E2}"/>
              </a:ext>
            </a:extLst>
          </p:cNvPr>
          <p:cNvSpPr txBox="1"/>
          <p:nvPr/>
        </p:nvSpPr>
        <p:spPr>
          <a:xfrm>
            <a:off x="4570976" y="344209"/>
            <a:ext cx="4379725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Alma...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"Em teu frágil padecer de encantos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Me encontro entre o desejo e a dor.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No âmago do teu ser,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Em tua alma repousa meu amor“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19/01/2021</a:t>
            </a:r>
          </a:p>
        </p:txBody>
      </p:sp>
    </p:spTree>
    <p:extLst>
      <p:ext uri="{BB962C8B-B14F-4D97-AF65-F5344CB8AC3E}">
        <p14:creationId xmlns:p14="http://schemas.microsoft.com/office/powerpoint/2010/main" val="176910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isContent="1" isInverted="1"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7BD6A31-2991-4DD1-90F2-B678D7D868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7" b="8707"/>
          <a:stretch/>
        </p:blipFill>
        <p:spPr>
          <a:xfrm>
            <a:off x="882503" y="0"/>
            <a:ext cx="788935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8985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C1A631F-24F9-442D-99D6-A8BE87282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2" y="36593"/>
            <a:ext cx="8211496" cy="511062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25AB07C-F3BD-4A99-956E-E1F15DE47D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902" y="774677"/>
            <a:ext cx="3634451" cy="3634451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C2F39FFF-A13D-4372-A064-79EC208627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8490">
            <a:off x="5056194" y="980231"/>
            <a:ext cx="3585649" cy="33853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640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D5F21EC-AB95-4B3A-ACD7-D164B232D8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53" b="5747"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2C6C9C9-83BF-4A6C-A1BF-C1735C61B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2393" y="0"/>
            <a:ext cx="5471607" cy="5140093"/>
          </a:xfrm>
          <a:custGeom>
            <a:avLst/>
            <a:gdLst>
              <a:gd name="connsiteX0" fmla="*/ 2113864 w 7295477"/>
              <a:gd name="connsiteY0" fmla="*/ 0 h 6853457"/>
              <a:gd name="connsiteX1" fmla="*/ 5731689 w 7295477"/>
              <a:gd name="connsiteY1" fmla="*/ 0 h 6853457"/>
              <a:gd name="connsiteX2" fmla="*/ 5792604 w 7295477"/>
              <a:gd name="connsiteY2" fmla="*/ 31199 h 6853457"/>
              <a:gd name="connsiteX3" fmla="*/ 7277638 w 7295477"/>
              <a:gd name="connsiteY3" fmla="*/ 1446415 h 6853457"/>
              <a:gd name="connsiteX4" fmla="*/ 7295477 w 7295477"/>
              <a:gd name="connsiteY4" fmla="*/ 1478103 h 6853457"/>
              <a:gd name="connsiteX5" fmla="*/ 7295477 w 7295477"/>
              <a:gd name="connsiteY5" fmla="*/ 5482224 h 6853457"/>
              <a:gd name="connsiteX6" fmla="*/ 7195301 w 7295477"/>
              <a:gd name="connsiteY6" fmla="*/ 5644337 h 6853457"/>
              <a:gd name="connsiteX7" fmla="*/ 5956878 w 7295477"/>
              <a:gd name="connsiteY7" fmla="*/ 6835380 h 6853457"/>
              <a:gd name="connsiteX8" fmla="*/ 5925438 w 7295477"/>
              <a:gd name="connsiteY8" fmla="*/ 6853457 h 6853457"/>
              <a:gd name="connsiteX9" fmla="*/ 1920114 w 7295477"/>
              <a:gd name="connsiteY9" fmla="*/ 6853457 h 6853457"/>
              <a:gd name="connsiteX10" fmla="*/ 1888674 w 7295477"/>
              <a:gd name="connsiteY10" fmla="*/ 6835380 h 6853457"/>
              <a:gd name="connsiteX11" fmla="*/ 0 w 7295477"/>
              <a:gd name="connsiteY11" fmla="*/ 3480517 h 6853457"/>
              <a:gd name="connsiteX12" fmla="*/ 2052949 w 7295477"/>
              <a:gd name="connsiteY12" fmla="*/ 31199 h 685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95477" h="6853457">
                <a:moveTo>
                  <a:pt x="2113864" y="0"/>
                </a:moveTo>
                <a:lnTo>
                  <a:pt x="5731689" y="0"/>
                </a:lnTo>
                <a:lnTo>
                  <a:pt x="5792604" y="31199"/>
                </a:lnTo>
                <a:cubicBezTo>
                  <a:pt x="6404018" y="363339"/>
                  <a:pt x="6917255" y="853303"/>
                  <a:pt x="7277638" y="1446415"/>
                </a:cubicBezTo>
                <a:lnTo>
                  <a:pt x="7295477" y="1478103"/>
                </a:lnTo>
                <a:lnTo>
                  <a:pt x="7295477" y="5482224"/>
                </a:lnTo>
                <a:lnTo>
                  <a:pt x="7195301" y="5644337"/>
                </a:lnTo>
                <a:cubicBezTo>
                  <a:pt x="6875688" y="6126745"/>
                  <a:pt x="6452261" y="6534378"/>
                  <a:pt x="5956878" y="6835380"/>
                </a:cubicBezTo>
                <a:lnTo>
                  <a:pt x="5925438" y="6853457"/>
                </a:lnTo>
                <a:lnTo>
                  <a:pt x="1920114" y="6853457"/>
                </a:lnTo>
                <a:lnTo>
                  <a:pt x="1888674" y="6835380"/>
                </a:lnTo>
                <a:cubicBezTo>
                  <a:pt x="756370" y="6147375"/>
                  <a:pt x="0" y="4902276"/>
                  <a:pt x="0" y="3480517"/>
                </a:cubicBezTo>
                <a:cubicBezTo>
                  <a:pt x="0" y="1991056"/>
                  <a:pt x="830121" y="695479"/>
                  <a:pt x="2052949" y="31199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490" b="1"/>
          <a:stretch/>
        </p:blipFill>
        <p:spPr>
          <a:xfrm>
            <a:off x="3672394" y="10"/>
            <a:ext cx="5471608" cy="5140083"/>
          </a:xfrm>
          <a:custGeom>
            <a:avLst/>
            <a:gdLst/>
            <a:ahLst/>
            <a:cxnLst/>
            <a:rect l="l" t="t" r="r" b="b"/>
            <a:pathLst>
              <a:path w="7128913" h="6853457">
                <a:moveTo>
                  <a:pt x="2343548" y="0"/>
                </a:moveTo>
                <a:lnTo>
                  <a:pt x="5168877" y="0"/>
                </a:lnTo>
                <a:lnTo>
                  <a:pt x="5218299" y="19487"/>
                </a:lnTo>
                <a:cubicBezTo>
                  <a:pt x="5976640" y="340238"/>
                  <a:pt x="6607722" y="902948"/>
                  <a:pt x="7014769" y="1610837"/>
                </a:cubicBezTo>
                <a:lnTo>
                  <a:pt x="7128913" y="1827198"/>
                </a:lnTo>
                <a:lnTo>
                  <a:pt x="7128913" y="5131581"/>
                </a:lnTo>
                <a:lnTo>
                  <a:pt x="7091067" y="5210750"/>
                </a:lnTo>
                <a:cubicBezTo>
                  <a:pt x="6744936" y="5876527"/>
                  <a:pt x="6205281" y="6425584"/>
                  <a:pt x="5546646" y="6783375"/>
                </a:cubicBezTo>
                <a:lnTo>
                  <a:pt x="5409811" y="6853457"/>
                </a:lnTo>
                <a:lnTo>
                  <a:pt x="2102613" y="6853457"/>
                </a:lnTo>
                <a:lnTo>
                  <a:pt x="1965779" y="6783375"/>
                </a:lnTo>
                <a:cubicBezTo>
                  <a:pt x="794873" y="6147301"/>
                  <a:pt x="0" y="4906735"/>
                  <a:pt x="0" y="3480517"/>
                </a:cubicBezTo>
                <a:cubicBezTo>
                  <a:pt x="0" y="1924643"/>
                  <a:pt x="945964" y="589711"/>
                  <a:pt x="2294125" y="19487"/>
                </a:cubicBezTo>
                <a:close/>
              </a:path>
            </a:pathLst>
          </a:cu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9DC4D37-09D4-4CC9-A745-8BBFE9EC95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56751" y="-3407"/>
            <a:ext cx="53872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2235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D8A5547-BA79-46BE-9A4B-D02CD90E34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3" b="4433"/>
          <a:stretch/>
        </p:blipFill>
        <p:spPr>
          <a:xfrm>
            <a:off x="486137" y="254642"/>
            <a:ext cx="8657863" cy="47571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9740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AE977DD-6755-492B-BFE2-4581FFEC5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D890B1-1098-4C25-A637-C62B9DF6CB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763386" cy="514349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A0F2C42-0F74-419F-B60D-F79A7B83FF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295553" y="0"/>
            <a:ext cx="4848447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C61287C-AC26-4018-9007-66507024D4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404" y="216636"/>
            <a:ext cx="3753292" cy="43912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26C4367-40C2-4530-91EA-CA923A041C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268468"/>
            <a:ext cx="3870249" cy="45815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6782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C76B0B3-B22B-4191-A371-4BE75049C7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38" y="0"/>
            <a:ext cx="826432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CD013C8-5552-4B1B-8F12-AD63D1DE20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132" y="322101"/>
            <a:ext cx="3007458" cy="4499298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CEDB217-90B5-4074-B9B2-456109ECEE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153">
            <a:off x="6258212" y="250823"/>
            <a:ext cx="2614283" cy="3981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839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82D002-75E0-4EFB-BA50-32BD5BEA2C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3" b="6173"/>
          <a:stretch/>
        </p:blipFill>
        <p:spPr>
          <a:xfrm>
            <a:off x="829340" y="0"/>
            <a:ext cx="80169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8403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87FB0E0-643A-4CBC-83A3-31D9F1DBC6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425" b="26387"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2C6C9C9-83BF-4A6C-A1BF-C1735C61B4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2393" y="0"/>
            <a:ext cx="5471607" cy="5140093"/>
          </a:xfrm>
          <a:custGeom>
            <a:avLst/>
            <a:gdLst>
              <a:gd name="connsiteX0" fmla="*/ 2113864 w 7295477"/>
              <a:gd name="connsiteY0" fmla="*/ 0 h 6853457"/>
              <a:gd name="connsiteX1" fmla="*/ 5731689 w 7295477"/>
              <a:gd name="connsiteY1" fmla="*/ 0 h 6853457"/>
              <a:gd name="connsiteX2" fmla="*/ 5792604 w 7295477"/>
              <a:gd name="connsiteY2" fmla="*/ 31199 h 6853457"/>
              <a:gd name="connsiteX3" fmla="*/ 7277638 w 7295477"/>
              <a:gd name="connsiteY3" fmla="*/ 1446415 h 6853457"/>
              <a:gd name="connsiteX4" fmla="*/ 7295477 w 7295477"/>
              <a:gd name="connsiteY4" fmla="*/ 1478103 h 6853457"/>
              <a:gd name="connsiteX5" fmla="*/ 7295477 w 7295477"/>
              <a:gd name="connsiteY5" fmla="*/ 5482224 h 6853457"/>
              <a:gd name="connsiteX6" fmla="*/ 7195301 w 7295477"/>
              <a:gd name="connsiteY6" fmla="*/ 5644337 h 6853457"/>
              <a:gd name="connsiteX7" fmla="*/ 5956878 w 7295477"/>
              <a:gd name="connsiteY7" fmla="*/ 6835380 h 6853457"/>
              <a:gd name="connsiteX8" fmla="*/ 5925438 w 7295477"/>
              <a:gd name="connsiteY8" fmla="*/ 6853457 h 6853457"/>
              <a:gd name="connsiteX9" fmla="*/ 1920114 w 7295477"/>
              <a:gd name="connsiteY9" fmla="*/ 6853457 h 6853457"/>
              <a:gd name="connsiteX10" fmla="*/ 1888674 w 7295477"/>
              <a:gd name="connsiteY10" fmla="*/ 6835380 h 6853457"/>
              <a:gd name="connsiteX11" fmla="*/ 0 w 7295477"/>
              <a:gd name="connsiteY11" fmla="*/ 3480517 h 6853457"/>
              <a:gd name="connsiteX12" fmla="*/ 2052949 w 7295477"/>
              <a:gd name="connsiteY12" fmla="*/ 31199 h 685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95477" h="6853457">
                <a:moveTo>
                  <a:pt x="2113864" y="0"/>
                </a:moveTo>
                <a:lnTo>
                  <a:pt x="5731689" y="0"/>
                </a:lnTo>
                <a:lnTo>
                  <a:pt x="5792604" y="31199"/>
                </a:lnTo>
                <a:cubicBezTo>
                  <a:pt x="6404018" y="363339"/>
                  <a:pt x="6917255" y="853303"/>
                  <a:pt x="7277638" y="1446415"/>
                </a:cubicBezTo>
                <a:lnTo>
                  <a:pt x="7295477" y="1478103"/>
                </a:lnTo>
                <a:lnTo>
                  <a:pt x="7295477" y="5482224"/>
                </a:lnTo>
                <a:lnTo>
                  <a:pt x="7195301" y="5644337"/>
                </a:lnTo>
                <a:cubicBezTo>
                  <a:pt x="6875688" y="6126745"/>
                  <a:pt x="6452261" y="6534378"/>
                  <a:pt x="5956878" y="6835380"/>
                </a:cubicBezTo>
                <a:lnTo>
                  <a:pt x="5925438" y="6853457"/>
                </a:lnTo>
                <a:lnTo>
                  <a:pt x="1920114" y="6853457"/>
                </a:lnTo>
                <a:lnTo>
                  <a:pt x="1888674" y="6835380"/>
                </a:lnTo>
                <a:cubicBezTo>
                  <a:pt x="756370" y="6147375"/>
                  <a:pt x="0" y="4902276"/>
                  <a:pt x="0" y="3480517"/>
                </a:cubicBezTo>
                <a:cubicBezTo>
                  <a:pt x="0" y="1991056"/>
                  <a:pt x="830121" y="695479"/>
                  <a:pt x="2052949" y="31199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490" b="1"/>
          <a:stretch/>
        </p:blipFill>
        <p:spPr>
          <a:xfrm>
            <a:off x="3797295" y="3417"/>
            <a:ext cx="5346685" cy="5140083"/>
          </a:xfrm>
          <a:custGeom>
            <a:avLst/>
            <a:gdLst/>
            <a:ahLst/>
            <a:cxnLst/>
            <a:rect l="l" t="t" r="r" b="b"/>
            <a:pathLst>
              <a:path w="7128913" h="6853457">
                <a:moveTo>
                  <a:pt x="2343548" y="0"/>
                </a:moveTo>
                <a:lnTo>
                  <a:pt x="5168877" y="0"/>
                </a:lnTo>
                <a:lnTo>
                  <a:pt x="5218299" y="19487"/>
                </a:lnTo>
                <a:cubicBezTo>
                  <a:pt x="5976640" y="340238"/>
                  <a:pt x="6607722" y="902948"/>
                  <a:pt x="7014769" y="1610837"/>
                </a:cubicBezTo>
                <a:lnTo>
                  <a:pt x="7128913" y="1827198"/>
                </a:lnTo>
                <a:lnTo>
                  <a:pt x="7128913" y="5131581"/>
                </a:lnTo>
                <a:lnTo>
                  <a:pt x="7091067" y="5210750"/>
                </a:lnTo>
                <a:cubicBezTo>
                  <a:pt x="6744936" y="5876527"/>
                  <a:pt x="6205281" y="6425584"/>
                  <a:pt x="5546646" y="6783375"/>
                </a:cubicBezTo>
                <a:lnTo>
                  <a:pt x="5409811" y="6853457"/>
                </a:lnTo>
                <a:lnTo>
                  <a:pt x="2102613" y="6853457"/>
                </a:lnTo>
                <a:lnTo>
                  <a:pt x="1965779" y="6783375"/>
                </a:lnTo>
                <a:cubicBezTo>
                  <a:pt x="794873" y="6147301"/>
                  <a:pt x="0" y="4906735"/>
                  <a:pt x="0" y="3480517"/>
                </a:cubicBezTo>
                <a:cubicBezTo>
                  <a:pt x="0" y="1924643"/>
                  <a:pt x="945964" y="589711"/>
                  <a:pt x="2294125" y="19487"/>
                </a:cubicBezTo>
                <a:close/>
              </a:path>
            </a:pathLst>
          </a:cu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CBBCC4A-5742-440A-8CD2-0F711C6E73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295" y="-106326"/>
            <a:ext cx="547160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1563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545788C-389D-49BD-91E2-033DDB5C2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09" y="0"/>
            <a:ext cx="8059479" cy="5143500"/>
          </a:xfrm>
          <a:prstGeom prst="rect">
            <a:avLst/>
          </a:prstGeom>
          <a:ln>
            <a:solidFill>
              <a:srgbClr val="FF9999"/>
            </a:solidFill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4562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4C810C3-F8EA-4482-B67E-A84D15449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81" y="0"/>
            <a:ext cx="804440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5C4A26F-2CAD-44DB-9F1E-5546125CEF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06" y="2571750"/>
            <a:ext cx="2381250" cy="238125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47F35F8-46C5-410C-B605-A33ECEBFDF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9003" flipH="1">
            <a:off x="87110" y="2571750"/>
            <a:ext cx="2219205" cy="23812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52448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B36F118-1B67-47F9-828A-833A1AF5E9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1122745" y="0"/>
            <a:ext cx="76740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1907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155043-78A0-42C2-A923-B0787997B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836E251-6F80-4C3A-BD4B-6AA60F828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58" y="0"/>
            <a:ext cx="820645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3CD56B9-32D9-49D4-91EA-0E8AEB4B89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344" y="358814"/>
            <a:ext cx="3260925" cy="3419837"/>
          </a:xfrm>
          <a:prstGeom prst="rect">
            <a:avLst/>
          </a:prstGeom>
          <a:scene3d>
            <a:camera prst="isometricRightUp"/>
            <a:lightRig rig="threePt" dir="t"/>
          </a:scene3d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289F42BA-2DE9-4C32-A5A2-171956E54B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8259">
            <a:off x="239060" y="772724"/>
            <a:ext cx="2366115" cy="25920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9775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an dir="r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6D025B1-9823-4249-B23D-20FA2D379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64B7BCB-AAA7-417A-8359-55CD00E3B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3264061" cy="4762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D0968D1-775C-4E2E-8BEC-673568FEAB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03" y="370390"/>
            <a:ext cx="2890253" cy="44027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376DA24-BEB2-467E-8DC1-0F3B2FED3A8A}"/>
              </a:ext>
            </a:extLst>
          </p:cNvPr>
          <p:cNvSpPr txBox="1"/>
          <p:nvPr/>
        </p:nvSpPr>
        <p:spPr>
          <a:xfrm>
            <a:off x="3038500" y="590309"/>
            <a:ext cx="6072496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Laukautis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Amor I Love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-Marisa Monte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8"/>
              </a:rPr>
              <a:t>http://www.sergrasan.com.br/cleoslides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9"/>
              </a:rPr>
              <a:t>http://www.youtube.com/c/CleoniceMenegattGoelzer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10"/>
              </a:rPr>
              <a:t>cmenegatt2016@gmail.com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86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prism dir="u" isContent="1" isInverted="1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110</Words>
  <Application>Microsoft Office PowerPoint</Application>
  <PresentationFormat>Apresentação na tela (16:9)</PresentationFormat>
  <Paragraphs>34</Paragraphs>
  <Slides>17</Slides>
  <Notes>13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5" baseType="lpstr">
      <vt:lpstr>Agency FB</vt:lpstr>
      <vt:lpstr>Arial</vt:lpstr>
      <vt:lpstr>Bernard MT Condensed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34</cp:revision>
  <dcterms:created xsi:type="dcterms:W3CDTF">2021-02-05T00:09:42Z</dcterms:created>
  <dcterms:modified xsi:type="dcterms:W3CDTF">2021-02-10T00:55:09Z</dcterms:modified>
</cp:coreProperties>
</file>