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58" r:id="rId4"/>
    <p:sldId id="261" r:id="rId5"/>
    <p:sldId id="263" r:id="rId6"/>
    <p:sldId id="268" r:id="rId7"/>
    <p:sldId id="264" r:id="rId8"/>
    <p:sldId id="266" r:id="rId9"/>
    <p:sldId id="265" r:id="rId10"/>
    <p:sldId id="270" r:id="rId11"/>
    <p:sldId id="262" r:id="rId12"/>
    <p:sldId id="257" r:id="rId13"/>
    <p:sldId id="269" r:id="rId14"/>
    <p:sldId id="267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214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9342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0355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2884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1047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83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543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353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278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5618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947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2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1FFEF-C95D-43D5-9CD0-267B6C432112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51DBF-821F-4CFE-9241-F978E6E47B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2910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2.pn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5.png"/><Relationship Id="rId4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gainst_All_Odds___Phil__Collins_(InstrumentalSax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9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845741" y="1400783"/>
            <a:ext cx="5452518" cy="12629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Edwardian Script ITC" panose="030303020407070D0804" pitchFamily="66" charset="0"/>
              </a:rPr>
              <a:t>Livres Para Sonhar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942279" y="3326860"/>
            <a:ext cx="3400155" cy="7376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Edwardian Script ITC" panose="030303020407070D0804" pitchFamily="66" charset="0"/>
              </a:rPr>
              <a:t>Eliane </a:t>
            </a:r>
            <a:r>
              <a:rPr lang="pt-BR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Edwardian Script ITC" panose="030303020407070D0804" pitchFamily="66" charset="0"/>
              </a:rPr>
              <a:t>Triska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292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14:window dir="vert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95" y="0"/>
            <a:ext cx="4759146" cy="5143500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110" y="94593"/>
            <a:ext cx="5269900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3467404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diamond/>
      </p:transition>
    </mc:Choice>
    <mc:Fallback>
      <p:transition spd="slow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8576" y="1786920"/>
            <a:ext cx="60468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Livres ao amor assim que queiras,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 meu sol aquecido à morada.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 a água a correr nas ribanceiras,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refletidas quando dizes: Minha Amada!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653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366712"/>
            <a:ext cx="8334704" cy="4410075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518193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u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58620" y="1702340"/>
            <a:ext cx="64267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Tua pele que se banha quando esgueiras,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profundo do meu toque de aconchego.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Tênue sombra como folhas das palmeiras,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pouso dos meus olhos no teu beijo.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81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6" y="0"/>
            <a:ext cx="8429296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355460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7092" y="1786920"/>
            <a:ext cx="63498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 percorro se me chamas em tormento,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saudade que atravessa nosso olhar.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te inflamas é na grama que me deito,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somos dois pequenos loucos a sonhar.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51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80" y="0"/>
            <a:ext cx="5285624" cy="51435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05103"/>
            <a:ext cx="4572000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4712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7968" y="1391056"/>
            <a:ext cx="626806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Esse amor de razões se fez mistério,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o tempo insufla os veios e edifica.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Marca grave no semblante sempre sério,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uma esfinge do saber ainda enigma.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Canoas, 10 de fevereiro de 2007/RS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53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03" y="73572"/>
            <a:ext cx="4804541" cy="5143500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214" y="0"/>
            <a:ext cx="4855778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868660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618689" y="1293779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Eliane </a:t>
            </a:r>
            <a:r>
              <a:rPr lang="pt-BR" sz="1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Triska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618689" y="3667328"/>
            <a:ext cx="1792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97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234" y="0"/>
            <a:ext cx="517589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5" y="0"/>
            <a:ext cx="4801896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123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8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140</Words>
  <Application>Microsoft Office PowerPoint</Application>
  <PresentationFormat>Apresentação na tela (16:9)</PresentationFormat>
  <Paragraphs>23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Edwardian Script ITC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2018-07-27T18:49:44Z</dcterms:created>
  <dcterms:modified xsi:type="dcterms:W3CDTF">2018-08-18T23:48:57Z</dcterms:modified>
</cp:coreProperties>
</file>