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59" r:id="rId5"/>
    <p:sldId id="260" r:id="rId6"/>
    <p:sldId id="264" r:id="rId7"/>
    <p:sldId id="261" r:id="rId8"/>
    <p:sldId id="266" r:id="rId9"/>
    <p:sldId id="263" r:id="rId10"/>
    <p:sldId id="265" r:id="rId11"/>
    <p:sldId id="269" r:id="rId12"/>
    <p:sldId id="267" r:id="rId13"/>
    <p:sldId id="258" r:id="rId14"/>
    <p:sldId id="262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0027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8345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8043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4611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622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9395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4891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8374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8319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348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5857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B5A26-87D8-4108-8CE3-AD3397160AD1}" type="datetimeFigureOut">
              <a:rPr lang="pt-BR" smtClean="0"/>
              <a:t>03/03/2019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215D-43EF-4235-99A7-0143E0027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932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71257" y="354856"/>
            <a:ext cx="540513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66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rush Script MT" panose="03060802040406070304" pitchFamily="66" charset="0"/>
              </a:rPr>
              <a:t>A Chuva dos Olhos</a:t>
            </a:r>
            <a:endParaRPr lang="pt-BR" sz="5400" b="1" cap="none" spc="0" dirty="0">
              <a:ln w="0">
                <a:solidFill>
                  <a:srgbClr val="FF66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390" y="0"/>
            <a:ext cx="3857625" cy="5143500"/>
          </a:xfrm>
          <a:prstGeom prst="rect">
            <a:avLst/>
          </a:prstGeom>
          <a:effectLst>
            <a:softEdge rad="736600"/>
          </a:effectLst>
        </p:spPr>
      </p:pic>
      <p:sp>
        <p:nvSpPr>
          <p:cNvPr id="6" name="Retângulo 5"/>
          <p:cNvSpPr/>
          <p:nvPr/>
        </p:nvSpPr>
        <p:spPr>
          <a:xfrm>
            <a:off x="-148015" y="1857836"/>
            <a:ext cx="674011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00" b="1" cap="none" spc="0" dirty="0" smtClean="0">
                <a:ln>
                  <a:solidFill>
                    <a:srgbClr val="FF66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Meus beijos podem secar</a:t>
            </a:r>
          </a:p>
          <a:p>
            <a:pPr algn="ctr"/>
            <a:r>
              <a:rPr lang="pt-BR" sz="4000" b="1" dirty="0" smtClean="0">
                <a:ln>
                  <a:solidFill>
                    <a:srgbClr val="FF66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chuva dos olhos teus.</a:t>
            </a:r>
          </a:p>
          <a:p>
            <a:pPr algn="ctr"/>
            <a:r>
              <a:rPr lang="pt-BR" sz="4000" b="1" cap="none" spc="0" dirty="0" smtClean="0">
                <a:ln>
                  <a:solidFill>
                    <a:srgbClr val="FF66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Preciso de os ver piscar</a:t>
            </a:r>
          </a:p>
          <a:p>
            <a:pPr algn="ctr"/>
            <a:r>
              <a:rPr lang="pt-BR" sz="4000" b="1" dirty="0" smtClean="0">
                <a:ln>
                  <a:solidFill>
                    <a:srgbClr val="FF66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se cruzam com os meus!</a:t>
            </a:r>
          </a:p>
          <a:p>
            <a:pPr algn="r"/>
            <a:r>
              <a:rPr lang="pt-BR" sz="3200" b="1" cap="none" spc="0" dirty="0" smtClean="0">
                <a:ln>
                  <a:solidFill>
                    <a:srgbClr val="FF66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 	Virgínia Branco</a:t>
            </a:r>
            <a:endParaRPr lang="pt-BR" sz="3200" b="1" cap="none" spc="0" dirty="0">
              <a:ln>
                <a:solidFill>
                  <a:srgbClr val="FF66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" name="Flying Heart  - Leo Rojas (Flauta de Pan)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57615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74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292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pageCurlSingle" invX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017524" y="1224868"/>
            <a:ext cx="36576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Brisa Primaveril</a:t>
            </a:r>
            <a:endParaRPr lang="pt-BR" sz="5400" b="1" cap="none" spc="0" dirty="0">
              <a:ln>
                <a:solidFill>
                  <a:srgbClr val="FF66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260856" y="3083667"/>
            <a:ext cx="3170936" cy="94611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Virgínia Branco</a:t>
            </a:r>
          </a:p>
          <a:p>
            <a:pPr algn="ctr"/>
            <a:r>
              <a:rPr lang="pt-BR" sz="5400" b="1" dirty="0" smtClean="0">
                <a:ln>
                  <a:solidFill>
                    <a:srgbClr val="FF66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“Gina Maia”</a:t>
            </a:r>
            <a:endParaRPr lang="pt-BR" sz="5400" b="1" cap="none" spc="0" dirty="0">
              <a:ln>
                <a:solidFill>
                  <a:srgbClr val="FF66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338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83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99136" y="1048256"/>
            <a:ext cx="389241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sei se veio do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mar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ou da serra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esta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brisa primaveril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 degelo  fertilizou 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terra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coloriram-se os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campos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duma poética pueril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onde vagueia o perfume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alecrim e da alfazema.</a:t>
            </a:r>
          </a:p>
        </p:txBody>
      </p:sp>
    </p:spTree>
    <p:extLst>
      <p:ext uri="{BB962C8B-B14F-4D97-AF65-F5344CB8AC3E}">
        <p14:creationId xmlns:p14="http://schemas.microsoft.com/office/powerpoint/2010/main" val="5357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wipe dir="r"/>
      </p:transition>
    </mc:Choice>
    <mc:Fallback xmlns="">
      <p:transition spd="slow" advTm="12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27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62841" y="1048256"/>
            <a:ext cx="444063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Nos jardins onde se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passeiam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amores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nasceram e vão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florindo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muitas flores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São os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goivos,os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malmequeres,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violetas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anemonas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amores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perfeitos matizados.</a:t>
            </a:r>
          </a:p>
        </p:txBody>
      </p:sp>
    </p:spTree>
    <p:extLst>
      <p:ext uri="{BB962C8B-B14F-4D97-AF65-F5344CB8AC3E}">
        <p14:creationId xmlns:p14="http://schemas.microsoft.com/office/powerpoint/2010/main" val="260319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wipe dir="r"/>
      </p:transition>
    </mc:Choice>
    <mc:Fallback xmlns="">
      <p:transition spd="slow" advTm="12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82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22403" y="1488332"/>
            <a:ext cx="441018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Abundam  as rosas acetinadas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cravos encarnados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em Portugal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 Abril de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esperança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floriram nas espingardas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dos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soldados!</a:t>
            </a:r>
          </a:p>
        </p:txBody>
      </p:sp>
    </p:spTree>
    <p:extLst>
      <p:ext uri="{BB962C8B-B14F-4D97-AF65-F5344CB8AC3E}">
        <p14:creationId xmlns:p14="http://schemas.microsoft.com/office/powerpoint/2010/main" val="229706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ipe dir="r"/>
      </p:transition>
    </mc:Choice>
    <mc:Fallback xmlns="">
      <p:transition spd="slow" advTm="9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10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58010" y="1468877"/>
            <a:ext cx="431400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Foi numa Revolução,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qual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parto de Democracia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ainda é brisa e é quimera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;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-Que em meu peito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também 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poesia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duma vivida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primavera.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3242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wipe dir="r"/>
      </p:transition>
    </mc:Choice>
    <mc:Fallback xmlns="">
      <p:transition spd="slow" advTm="1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63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2003898" y="4464995"/>
            <a:ext cx="19383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Virgínia Branco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418306" y="4464995"/>
            <a:ext cx="1811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23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drap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70837" y="1031132"/>
            <a:ext cx="4443845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Virgínia Branco-Gina Maia</a:t>
            </a:r>
          </a:p>
          <a:p>
            <a:pPr algn="ctr"/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Música:Flying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Heart-Leo Rojas</a:t>
            </a:r>
          </a:p>
          <a:p>
            <a:pPr algn="ctr"/>
            <a:r>
              <a:rPr lang="pt-BR" sz="20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000" b="1" dirty="0" err="1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0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 Menegatt 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32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pull/>
      </p:transition>
    </mc:Choice>
    <mc:Fallback xmlns=""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194</Words>
  <Application>Microsoft Office PowerPoint</Application>
  <PresentationFormat>Apresentação na tela (16:9)</PresentationFormat>
  <Paragraphs>51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Courgette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2019-02-24T01:48:00Z</dcterms:created>
  <dcterms:modified xsi:type="dcterms:W3CDTF">2019-03-04T03:01:54Z</dcterms:modified>
</cp:coreProperties>
</file>