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8" r:id="rId4"/>
    <p:sldId id="261" r:id="rId5"/>
    <p:sldId id="263" r:id="rId6"/>
    <p:sldId id="264" r:id="rId7"/>
    <p:sldId id="269" r:id="rId8"/>
    <p:sldId id="265" r:id="rId9"/>
    <p:sldId id="267" r:id="rId10"/>
    <p:sldId id="266" r:id="rId11"/>
    <p:sldId id="270" r:id="rId12"/>
    <p:sldId id="260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0" d="100"/>
          <a:sy n="90" d="100"/>
        </p:scale>
        <p:origin x="8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831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951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4892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836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62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6264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494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5046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721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465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397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8C43B-07D1-41AB-BE05-022CE13FA9CB}" type="datetimeFigureOut">
              <a:rPr lang="pt-BR" smtClean="0"/>
              <a:t>09/10/2018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89484-28D9-48A4-A44E-8348A9BC92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664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y You -  GIOVANNI MARRADI -  piano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90427" y="2492981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8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36849" y="705118"/>
            <a:ext cx="4070303" cy="164299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rgbClr val="FFC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Malmequer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36848" y="3053226"/>
            <a:ext cx="2644187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rgbClr val="FFC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1534403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r"/>
      </p:transition>
    </mc:Choice>
    <mc:Fallback>
      <p:transition spd="slow" advTm="2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5019243" y="667382"/>
            <a:ext cx="3034870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Sorrir... e ser feliz,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o seu lema...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Mas, assim não quis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sua sorte...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escrever, aqui,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renovo a pena,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destino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impedisse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ser mais forte!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6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4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ipple dir="r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46586" y="667382"/>
            <a:ext cx="2707794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-Tinha no coração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sonho alado...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Acalentado pela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esperança que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venera;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vão, o sonho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aí guardado...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Transformou-se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vã quimera!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5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8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ipple dir="l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401248" y="956257"/>
            <a:ext cx="255230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malmequer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 acabado.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Finita foi sua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primavera...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malmequer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desfolhado...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bem-me-quer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jamais chegou...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3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66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 dir="l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79797" y="830688"/>
            <a:ext cx="2545185" cy="29084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Ficou assim, de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malmequer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chamado,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quem amor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lhe doou!</a:t>
            </a:r>
          </a:p>
          <a:p>
            <a:pPr algn="ctr"/>
            <a:endParaRPr lang="pt-BR" sz="27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917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71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ipple dir="r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982121" y="246579"/>
            <a:ext cx="29466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666218" y="2571750"/>
            <a:ext cx="54777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Only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-Giovanni 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275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pageCurlSingle" invX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140</Words>
  <Application>Microsoft Office PowerPoint</Application>
  <PresentationFormat>Apresentação na tela (16:9)</PresentationFormat>
  <Paragraphs>46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2018-10-08T00:28:25Z</dcterms:created>
  <dcterms:modified xsi:type="dcterms:W3CDTF">2018-10-09T21:10:40Z</dcterms:modified>
</cp:coreProperties>
</file>