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59" r:id="rId5"/>
    <p:sldId id="260" r:id="rId6"/>
    <p:sldId id="266" r:id="rId7"/>
    <p:sldId id="261" r:id="rId8"/>
    <p:sldId id="264" r:id="rId9"/>
    <p:sldId id="262" r:id="rId10"/>
    <p:sldId id="265" r:id="rId11"/>
    <p:sldId id="263" r:id="rId12"/>
    <p:sldId id="268" r:id="rId13"/>
    <p:sldId id="258" r:id="rId14"/>
    <p:sldId id="269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E9264-A9C6-4FF3-AF38-C6E98043601D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A528B-1EE8-4ED7-A694-6410047D64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0220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E9264-A9C6-4FF3-AF38-C6E98043601D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A528B-1EE8-4ED7-A694-6410047D64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730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E9264-A9C6-4FF3-AF38-C6E98043601D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A528B-1EE8-4ED7-A694-6410047D64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724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E9264-A9C6-4FF3-AF38-C6E98043601D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A528B-1EE8-4ED7-A694-6410047D64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3027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E9264-A9C6-4FF3-AF38-C6E98043601D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A528B-1EE8-4ED7-A694-6410047D64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7279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E9264-A9C6-4FF3-AF38-C6E98043601D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A528B-1EE8-4ED7-A694-6410047D64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6997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E9264-A9C6-4FF3-AF38-C6E98043601D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A528B-1EE8-4ED7-A694-6410047D64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682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E9264-A9C6-4FF3-AF38-C6E98043601D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A528B-1EE8-4ED7-A694-6410047D64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4407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E9264-A9C6-4FF3-AF38-C6E98043601D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A528B-1EE8-4ED7-A694-6410047D64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0930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E9264-A9C6-4FF3-AF38-C6E98043601D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A528B-1EE8-4ED7-A694-6410047D64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6449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E9264-A9C6-4FF3-AF38-C6E98043601D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A528B-1EE8-4ED7-A694-6410047D64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8449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E9264-A9C6-4FF3-AF38-C6E98043601D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A528B-1EE8-4ED7-A694-6410047D64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7287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James Blunt   Yo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362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133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0" y="0"/>
            <a:ext cx="882298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46359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604987" y="1156774"/>
            <a:ext cx="3934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BRISA SUAVE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317650" y="2965311"/>
            <a:ext cx="2508700" cy="54313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ZzCouto</a:t>
            </a:r>
            <a:endParaRPr lang="pt-BR" sz="5400" b="1" cap="none" spc="0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86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fad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81" y="0"/>
            <a:ext cx="874516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36139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78602" y="1303506"/>
            <a:ext cx="538679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Óh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! Brisa que me afaga o rosto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leva-me para o campo da flor.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percorrer todos os jardins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ver se encontro meu amor.</a:t>
            </a:r>
          </a:p>
        </p:txBody>
      </p:sp>
    </p:spTree>
    <p:extLst>
      <p:ext uri="{BB962C8B-B14F-4D97-AF65-F5344CB8AC3E}">
        <p14:creationId xmlns:p14="http://schemas.microsoft.com/office/powerpoint/2010/main" val="2721530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1145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17317" y="1313234"/>
            <a:ext cx="610936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andar por onde ele for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num conto de fadas flutuar.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Sentir o perfume envolvente da rosa, 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cansar, adormecer e sonhar.</a:t>
            </a:r>
          </a:p>
        </p:txBody>
      </p:sp>
    </p:spTree>
    <p:extLst>
      <p:ext uri="{BB962C8B-B14F-4D97-AF65-F5344CB8AC3E}">
        <p14:creationId xmlns:p14="http://schemas.microsoft.com/office/powerpoint/2010/main" val="332326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2" y="0"/>
            <a:ext cx="876462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66688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11730" y="1215957"/>
            <a:ext cx="613161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andar sentindo a liberdade 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respirar o ar puro da mãe natureza.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Acarinhar o corpo do meu amado, 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os olhos brilharem com pureza.</a:t>
            </a:r>
          </a:p>
        </p:txBody>
      </p:sp>
    </p:spTree>
    <p:extLst>
      <p:ext uri="{BB962C8B-B14F-4D97-AF65-F5344CB8AC3E}">
        <p14:creationId xmlns:p14="http://schemas.microsoft.com/office/powerpoint/2010/main" val="421987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44" y="0"/>
            <a:ext cx="886189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00168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6935" y="1294477"/>
            <a:ext cx="609012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Óh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! Brisa, quero admirar o infinito 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chegar o amanhecer.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livrar das amarras da saudade,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sorrir e então assim poder viver.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34" y="0"/>
            <a:ext cx="8336604" cy="5143500"/>
          </a:xfrm>
          <a:prstGeom prst="rect">
            <a:avLst/>
          </a:prstGeom>
          <a:effectLst>
            <a:softEdge rad="1066800"/>
          </a:effectLst>
        </p:spPr>
      </p:pic>
    </p:spTree>
    <p:extLst>
      <p:ext uri="{BB962C8B-B14F-4D97-AF65-F5344CB8AC3E}">
        <p14:creationId xmlns:p14="http://schemas.microsoft.com/office/powerpoint/2010/main" val="381740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43974" y="4377447"/>
            <a:ext cx="14959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ZzCouto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50212" y="4443467"/>
            <a:ext cx="25090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76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54857" y="778213"/>
            <a:ext cx="6072496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James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Blunt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8155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:comb/>
      </p:transition>
    </mc:Choice>
    <mc:Fallback>
      <p:transition spd="slow" advTm="13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146</Words>
  <Application>Microsoft Office PowerPoint</Application>
  <PresentationFormat>Apresentação na tela (16:9)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2" baseType="lpstr">
      <vt:lpstr>Arial</vt:lpstr>
      <vt:lpstr>Berlin Sans FB Demi</vt:lpstr>
      <vt:lpstr>Calibri</vt:lpstr>
      <vt:lpstr>Calibri Light</vt:lpstr>
      <vt:lpstr>Courgette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2020-04-20T02:05:36Z</dcterms:created>
  <dcterms:modified xsi:type="dcterms:W3CDTF">2020-05-03T02:27:09Z</dcterms:modified>
</cp:coreProperties>
</file>