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67" r:id="rId5"/>
    <p:sldId id="260" r:id="rId6"/>
    <p:sldId id="261" r:id="rId7"/>
    <p:sldId id="262" r:id="rId8"/>
    <p:sldId id="263" r:id="rId9"/>
    <p:sldId id="264" r:id="rId10"/>
    <p:sldId id="265" r:id="rId11"/>
    <p:sldId id="259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3221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0558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5119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9210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5567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5216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6649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3038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3844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6988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03DBA-36B7-43EF-B745-44340E92D20B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6902A-B5F6-4330-BAC9-AE75BA7E6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2860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Frank Sinatra   My Way 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6" y="21794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7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63" y="157162"/>
            <a:ext cx="8671727" cy="48291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17407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74854" y="924127"/>
            <a:ext cx="6375368" cy="12921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Centenário do Sr. Rochinha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593700" y="3140418"/>
            <a:ext cx="4137675" cy="5925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68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0" y="0"/>
            <a:ext cx="87840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91823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87435" y="371147"/>
            <a:ext cx="733085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vida é bem parecida com a dos humildes.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pais se separaram quando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ainda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criança, o que me 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levou a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trabalhar aos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oito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anos de idade,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senti revolta, nem tristeza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sempre fui um leitor apaixonado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bons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livros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cresci bem informado.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fiz o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curso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primário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falta de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oportunidade. Depois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casado, com esposa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três filhos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igualmente amados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resolvi fazer o exame de madureza que,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dizia na época, era "uma" dureza. </a:t>
            </a:r>
          </a:p>
        </p:txBody>
      </p:sp>
    </p:spTree>
    <p:extLst>
      <p:ext uri="{BB962C8B-B14F-4D97-AF65-F5344CB8AC3E}">
        <p14:creationId xmlns:p14="http://schemas.microsoft.com/office/powerpoint/2010/main" val="359916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3000">
        <p:split orient="vert"/>
      </p:transition>
    </mc:Choice>
    <mc:Fallback>
      <p:transition spd="slow" advTm="3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34918" y="690663"/>
            <a:ext cx="783900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Estudei muito, aproveitando todo o tempo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possível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estudar. Felizmente, fui aprovado e consegui o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diploma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dava o direito de ir para uma faculdade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isso estava acima do nível de minhas possibilidades.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Fui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 Escola Técnica de Contabilidade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Trinta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Outubro tendo,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1961, obtido meu diploma.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ideal não parava aí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;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após me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preparar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bem, consegui ingressar na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Faculdade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Direito de Guarulhos, curso noturno.</a:t>
            </a:r>
          </a:p>
        </p:txBody>
      </p:sp>
    </p:spTree>
    <p:extLst>
      <p:ext uri="{BB962C8B-B14F-4D97-AF65-F5344CB8AC3E}">
        <p14:creationId xmlns:p14="http://schemas.microsoft.com/office/powerpoint/2010/main" val="4195796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0">
        <p:split orient="vert"/>
      </p:transition>
    </mc:Choice>
    <mc:Fallback>
      <p:transition spd="slow" advTm="3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12141" y="802035"/>
            <a:ext cx="70230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trabalhava na Vila Maria onde estava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Transportadora Ra </a:t>
            </a:r>
            <a:r>
              <a:rPr lang="pt-BR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Ltda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qual eu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dos três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sócios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proprietários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e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após o trabalho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ia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 faculdade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No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 24 de Dezembro de 1973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recebi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diploma 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Ciências Jurídicas e Sociais e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da passagem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 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O.A.B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tornei-me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advogado,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profissão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só exerci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caráter gratuito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ajudando pessoas necessitadas na área da família. </a:t>
            </a:r>
          </a:p>
        </p:txBody>
      </p:sp>
    </p:spTree>
    <p:extLst>
      <p:ext uri="{BB962C8B-B14F-4D97-AF65-F5344CB8AC3E}">
        <p14:creationId xmlns:p14="http://schemas.microsoft.com/office/powerpoint/2010/main" val="321387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6000">
        <p:split orient="vert"/>
      </p:transition>
    </mc:Choice>
    <mc:Fallback>
      <p:transition spd="slow" advTm="2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33922" y="933856"/>
            <a:ext cx="714811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oportuno lembrar-me dos meus pranteados amigos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ex-sócios, Nelly Nogueira e </a:t>
            </a:r>
            <a:r>
              <a:rPr lang="pt-BR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Gisoaldo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Nunes da Silva,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criaturas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pelas quais sempre tive grande estima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respeito e por quem sempre estive ligado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ólida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amizade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o tempo fui me dedicando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transporte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rodoviário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empresa foi crescendo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ponto de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tornar-se 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das mais bem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conceituadas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ramo,</a:t>
            </a:r>
          </a:p>
        </p:txBody>
      </p:sp>
    </p:spTree>
    <p:extLst>
      <p:ext uri="{BB962C8B-B14F-4D97-AF65-F5344CB8AC3E}">
        <p14:creationId xmlns:p14="http://schemas.microsoft.com/office/powerpoint/2010/main" val="133847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5000">
        <p:split orient="vert"/>
      </p:transition>
    </mc:Choice>
    <mc:Fallback>
      <p:transition spd="slow" advTm="2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6214" y="1232922"/>
            <a:ext cx="643477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frota própria de bem mais de uma centena de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caminhões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carretas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além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caminhoneiros que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estavam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serviço da nossa empresa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75 anos passei e empresa para meu filho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caçula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há 10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anos 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trabalhava comigo. </a:t>
            </a:r>
            <a:endParaRPr lang="pt-B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Fui 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presidente do </a:t>
            </a:r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SETCESP.</a:t>
            </a:r>
            <a:endParaRPr lang="pt-BR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9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44" y="0"/>
            <a:ext cx="864158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0992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48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33187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101" y="174113"/>
            <a:ext cx="2524058" cy="251072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157" y="408562"/>
            <a:ext cx="1964988" cy="205253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67" y="408562"/>
            <a:ext cx="3494652" cy="444310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959157" y="3341141"/>
            <a:ext cx="4602543" cy="19620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5860729" y="23644"/>
            <a:ext cx="328327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Parabéns Sr. Rochinha!!!!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Receba o abraço especial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seus amigos queridos.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Saúde!!!! 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Eu, particularmente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Agradeço seus ensinamentos,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Suas palavras sábias a me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Acalentar! Deus o abençoe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Grandemente!  </a:t>
            </a:r>
            <a:endParaRPr lang="pt-B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34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push dir="u"/>
      </p:transition>
    </mc:Choice>
    <mc:Fallback>
      <p:transition spd="slow" advTm="8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438</Words>
  <Application>Microsoft Office PowerPoint</Application>
  <PresentationFormat>Apresentação na tela (16:9)</PresentationFormat>
  <Paragraphs>58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2019-08-18T22:29:51Z</dcterms:created>
  <dcterms:modified xsi:type="dcterms:W3CDTF">2019-08-19T22:12:11Z</dcterms:modified>
</cp:coreProperties>
</file>