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9" r:id="rId4"/>
    <p:sldId id="261" r:id="rId5"/>
    <p:sldId id="265" r:id="rId6"/>
    <p:sldId id="257" r:id="rId7"/>
    <p:sldId id="270" r:id="rId8"/>
    <p:sldId id="262" r:id="rId9"/>
    <p:sldId id="266" r:id="rId10"/>
    <p:sldId id="263" r:id="rId11"/>
    <p:sldId id="268" r:id="rId12"/>
    <p:sldId id="264" r:id="rId13"/>
    <p:sldId id="267" r:id="rId14"/>
    <p:sldId id="259" r:id="rId15"/>
    <p:sldId id="271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7BF96-F3FA-4432-93D8-A25150691CEE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2EE7B-BBF9-4012-A87C-0709F80F27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6314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7BF96-F3FA-4432-93D8-A25150691CEE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2EE7B-BBF9-4012-A87C-0709F80F27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040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7BF96-F3FA-4432-93D8-A25150691CEE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2EE7B-BBF9-4012-A87C-0709F80F27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357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7BF96-F3FA-4432-93D8-A25150691CEE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2EE7B-BBF9-4012-A87C-0709F80F27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804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7BF96-F3FA-4432-93D8-A25150691CEE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2EE7B-BBF9-4012-A87C-0709F80F27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4477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7BF96-F3FA-4432-93D8-A25150691CEE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2EE7B-BBF9-4012-A87C-0709F80F27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4738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7BF96-F3FA-4432-93D8-A25150691CEE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2EE7B-BBF9-4012-A87C-0709F80F27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32212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7BF96-F3FA-4432-93D8-A25150691CEE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2EE7B-BBF9-4012-A87C-0709F80F27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0470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7BF96-F3FA-4432-93D8-A25150691CEE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2EE7B-BBF9-4012-A87C-0709F80F27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2123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7BF96-F3FA-4432-93D8-A25150691CEE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2EE7B-BBF9-4012-A87C-0709F80F27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5925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7BF96-F3FA-4432-93D8-A25150691CEE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2EE7B-BBF9-4012-A87C-0709F80F27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5400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7BF96-F3FA-4432-93D8-A25150691CEE}" type="datetimeFigureOut">
              <a:rPr lang="pt-BR" smtClean="0"/>
              <a:t>17/10/2018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2EE7B-BBF9-4012-A87C-0709F80F27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2753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oo Goo Dolls   Iris (Official Instrumental)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118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012032" y="603116"/>
            <a:ext cx="4357283" cy="125325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CC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 Sou Eu?</a:t>
            </a:r>
            <a:endParaRPr lang="pt-BR" sz="5400" b="1" cap="none" spc="0" dirty="0">
              <a:ln>
                <a:solidFill>
                  <a:srgbClr val="FF99CC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012032" y="2571750"/>
            <a:ext cx="3485874" cy="52367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CC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Sandra Lúcia </a:t>
            </a:r>
            <a:r>
              <a:rPr lang="pt-BR" sz="5400" b="1" cap="none" spc="0" dirty="0" err="1" smtClean="0">
                <a:ln>
                  <a:solidFill>
                    <a:srgbClr val="FF99CC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Ceccon</a:t>
            </a:r>
            <a:r>
              <a:rPr lang="pt-BR" sz="5400" b="1" cap="none" spc="0" dirty="0" smtClean="0">
                <a:ln>
                  <a:solidFill>
                    <a:srgbClr val="FF99CC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rgbClr val="FF99CC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Perazzo</a:t>
            </a:r>
            <a:endParaRPr lang="pt-BR" sz="5400" b="1" cap="none" spc="0" dirty="0">
              <a:ln>
                <a:solidFill>
                  <a:srgbClr val="FF99CC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3005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782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" y="247087"/>
            <a:ext cx="5703549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Profissão: Fonoaudióloga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Escritora Eternamente Amadora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Desde menina gostava de rabiscar 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meus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sentimentos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 Adoro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analisar a mente 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humana, 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suas emoções e razões.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Escrever, para mim, é deixar que a palavra 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sua força de expressão, transmita meus pensamentos, 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meus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sonhos, minhas ansiedades, meus desejos, 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dentro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muitas 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realidades. Escrevo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nenhuma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pretensão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não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aspiro 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 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poeta nem tampouco escritora.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Sou e serei sempre amadora!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Amo o amor, amo amar, amo ser amadora!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 rot="733831">
            <a:off x="5997775" y="2711323"/>
            <a:ext cx="1868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Sandra Lúcia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43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000">
        <p:push dir="u"/>
      </p:transition>
    </mc:Choice>
    <mc:Fallback xmlns="">
      <p:transition spd="slow" advTm="2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971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3000">
        <p15:prstTrans prst="drap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057230" y="1048256"/>
            <a:ext cx="59307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 sou eu nesse imenso e infinito mistério?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caminho é esse do qual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ninguém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pode desviar?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me buscar se não me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encontro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nas tentativas em que mergulho.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Busco alívio no movimento em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torno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das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potencialidades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humanas.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Nada é capaz de tirar esse conflito permanente.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014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643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blinds/>
      </p:transition>
    </mc:Choice>
    <mc:Fallback>
      <p:transition spd="slow" advTm="3000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554569" y="1048256"/>
            <a:ext cx="503041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Vivo em tempos de confrontos crescentes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frustações, decepções e medos.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Sempre com incertezas, inseguranças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numa luta constante com a contradição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 o que sou e o que "deveria ser."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manifestar minha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potencialidade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maneira valiosa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em tudo que vemos na natureza.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113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11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prism dir="u"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017450" y="389107"/>
            <a:ext cx="6126550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ter minha expressão própria,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perfume, minha energia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lugar, minha força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Universo cósmico e na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Natureza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Sei que para esse meu buscar,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preciso reconhecer os modelos da natureza.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Preciso ser espontânea,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seguindo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minhas inclinações naturais,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observando os modelos mutáveis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existem dentro e em torno de mim.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Preciso perceber minha alma em desenvolvimento.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196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000">
        <p:split orient="vert"/>
      </p:transition>
    </mc:Choice>
    <mc:Fallback>
      <p:transition spd="slow" advTm="2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205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333356" y="678924"/>
            <a:ext cx="534383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Buscar a verdade, reverenciar a vida,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saudar a esperança e a fé com entusiasmo.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Preciso sair do meu esconderijo,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sair de trás da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autodefesa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Preciso perder o medo de amar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estender os braços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abraçar a vida com esse amor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latente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habita no meu peito.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Sandra Lúcia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Ceccon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Perazzo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3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7000">
        <p:split orient="vert"/>
      </p:transition>
    </mc:Choice>
    <mc:Fallback>
      <p:transition spd="slow" advTm="1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300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177047" y="462028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029200" y="4620280"/>
            <a:ext cx="3776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Sandra Lúcia C. 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Perazzo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05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pull dir="ld"/>
      </p:transition>
    </mc:Choice>
    <mc:Fallback xmlns="">
      <p:transition spd="slow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61872" y="710119"/>
            <a:ext cx="4571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814017" y="680936"/>
            <a:ext cx="4629794" cy="32470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Texto:Sandra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Lúcia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Ceccon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Perazzo</a:t>
            </a:r>
            <a:endParaRPr lang="pt-BR" sz="1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Goo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Goo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Dolls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Íris</a:t>
            </a:r>
          </a:p>
          <a:p>
            <a:pPr algn="ctr"/>
            <a:r>
              <a:rPr lang="pt-B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16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www.sergrasan.com/cleoslides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16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9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1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337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9000">
        <p15:prstTrans prst="wind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</TotalTime>
  <Words>375</Words>
  <Application>Microsoft Office PowerPoint</Application>
  <PresentationFormat>Apresentação na tela (16:9)</PresentationFormat>
  <Paragraphs>68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2018-10-04T01:48:53Z</dcterms:created>
  <dcterms:modified xsi:type="dcterms:W3CDTF">2018-10-17T23:59:00Z</dcterms:modified>
</cp:coreProperties>
</file>