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9" r:id="rId5"/>
    <p:sldId id="265" r:id="rId6"/>
    <p:sldId id="262" r:id="rId7"/>
    <p:sldId id="266" r:id="rId8"/>
    <p:sldId id="263" r:id="rId9"/>
    <p:sldId id="267" r:id="rId10"/>
    <p:sldId id="264" r:id="rId11"/>
    <p:sldId id="269" r:id="rId12"/>
    <p:sldId id="271" r:id="rId13"/>
    <p:sldId id="258" r:id="rId14"/>
    <p:sldId id="268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51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632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0076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0370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981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678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6187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613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651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362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873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3E029-81DE-4084-9EDF-CE6883AB94C5}" type="datetimeFigureOut">
              <a:rPr lang="pt-BR" smtClean="0"/>
              <a:t>26/02/2019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7391F-424C-413A-9B62-70CD3B83E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650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Braveheart -  Theme on the Piano-[AudioTrimmer.com]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1988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2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589120" y="1145444"/>
            <a:ext cx="596575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ALGO QUE NÃO GOSTEI DE TER ESCRITO </a:t>
            </a:r>
            <a:endParaRPr lang="pt-BR" sz="5400" b="1" cap="none" spc="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58165" y="3033415"/>
            <a:ext cx="40276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5400" b="1" cap="none" spc="0" dirty="0" err="1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5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272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46220">
            <a:off x="2752927" y="49904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Poemas escrevi, falando da guerra,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o mundo cada vez mais se enterra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 prova da imbecilidade humana...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Poemas escrevi falando de crimes contra a Natureza,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cada instante tira do mundo sua beleza...</a:t>
            </a:r>
          </a:p>
        </p:txBody>
      </p:sp>
    </p:spTree>
    <p:extLst>
      <p:ext uri="{BB962C8B-B14F-4D97-AF65-F5344CB8AC3E}">
        <p14:creationId xmlns:p14="http://schemas.microsoft.com/office/powerpoint/2010/main" val="3262726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circle/>
      </p:transition>
    </mc:Choice>
    <mc:Fallback>
      <p:transition spd="slow" advTm="1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78" y="175098"/>
            <a:ext cx="8082643" cy="4795736"/>
          </a:xfrm>
          <a:prstGeom prst="rect">
            <a:avLst/>
          </a:prstGeom>
          <a:effectLst>
            <a:softEdge rad="469900"/>
          </a:effectLst>
        </p:spPr>
      </p:pic>
    </p:spTree>
    <p:extLst>
      <p:ext uri="{BB962C8B-B14F-4D97-AF65-F5344CB8AC3E}">
        <p14:creationId xmlns:p14="http://schemas.microsoft.com/office/powerpoint/2010/main" val="1112029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65237">
            <a:off x="1873659" y="862992"/>
            <a:ext cx="635622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Poemas escrevi, vícios combatendo,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vícios que a todos vem abatendo...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Poemas escrevi falando de como o ser humano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vez mais deixa de ser humano,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põe a nu sua necessidade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praticar a maldade...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Poemas escrevi, criticando a poluição dos mares...</a:t>
            </a:r>
          </a:p>
        </p:txBody>
      </p:sp>
    </p:spTree>
    <p:extLst>
      <p:ext uri="{BB962C8B-B14F-4D97-AF65-F5344CB8AC3E}">
        <p14:creationId xmlns:p14="http://schemas.microsoft.com/office/powerpoint/2010/main" val="281869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strips dir="rd"/>
      </p:transition>
    </mc:Choice>
    <mc:Fallback>
      <p:transition spd="slow" advTm="17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22" y="336331"/>
            <a:ext cx="7777654" cy="4487917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733694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69850">
            <a:off x="1939156" y="1232921"/>
            <a:ext cx="588013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Poemas escrevi, contra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políticos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desonestos,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precisavam ser honestos...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Poemas escrevi, procurando chamar à razão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aqueles cuja principal ação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provocar desentendimentos nesta Internet 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cheia de problemas...</a:t>
            </a:r>
          </a:p>
        </p:txBody>
      </p:sp>
    </p:spTree>
    <p:extLst>
      <p:ext uri="{BB962C8B-B14F-4D97-AF65-F5344CB8AC3E}">
        <p14:creationId xmlns:p14="http://schemas.microsoft.com/office/powerpoint/2010/main" val="39961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strips dir="rd"/>
      </p:transition>
    </mc:Choice>
    <mc:Fallback>
      <p:transition spd="slow" advTm="14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28" y="378372"/>
            <a:ext cx="7430814" cy="4414345"/>
          </a:xfrm>
          <a:prstGeom prst="rect">
            <a:avLst/>
          </a:prstGeom>
          <a:effectLst>
            <a:softEdge rad="279400"/>
          </a:effectLst>
        </p:spPr>
      </p:pic>
    </p:spTree>
    <p:extLst>
      <p:ext uri="{BB962C8B-B14F-4D97-AF65-F5344CB8AC3E}">
        <p14:creationId xmlns:p14="http://schemas.microsoft.com/office/powerpoint/2010/main" val="113915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80424">
            <a:off x="1589858" y="1663808"/>
            <a:ext cx="703750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disso gostei de ter escrito,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se o fiz, se tudo isso foi dito,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porque existe muita maldade 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incoerência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mundo,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levando tudo para o fundo...</a:t>
            </a:r>
          </a:p>
        </p:txBody>
      </p:sp>
    </p:spTree>
    <p:extLst>
      <p:ext uri="{BB962C8B-B14F-4D97-AF65-F5344CB8AC3E}">
        <p14:creationId xmlns:p14="http://schemas.microsoft.com/office/powerpoint/2010/main" val="24044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strips dir="rd"/>
      </p:transition>
    </mc:Choice>
    <mc:Fallback>
      <p:transition spd="slow" advTm="8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31" y="451944"/>
            <a:ext cx="7367751" cy="4235669"/>
          </a:xfrm>
          <a:prstGeom prst="rect">
            <a:avLst/>
          </a:prstGeom>
          <a:effectLst>
            <a:softEdge rad="177800"/>
          </a:effectLst>
        </p:spPr>
      </p:pic>
    </p:spTree>
    <p:extLst>
      <p:ext uri="{BB962C8B-B14F-4D97-AF65-F5344CB8AC3E}">
        <p14:creationId xmlns:p14="http://schemas.microsoft.com/office/powerpoint/2010/main" val="4277146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50579">
            <a:off x="2180189" y="617370"/>
            <a:ext cx="5570756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gostaria de ter escrito tais poemas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mostrando todos esses problemas...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algo precisava ser feito,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tentar corrigir esse defeito...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Mas... não gostaria de ter escrito...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Aproveito para escrever algo mais positivo,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é desejar UM LINDO DIA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472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strips dir="rd"/>
      </p:transition>
    </mc:Choice>
    <mc:Fallback>
      <p:transition spd="slow" advTm="16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76" y="325820"/>
            <a:ext cx="7462345" cy="4435365"/>
          </a:xfrm>
          <a:prstGeom prst="rect">
            <a:avLst/>
          </a:prstGeom>
          <a:effectLst>
            <a:softEdge rad="279400"/>
          </a:effectLst>
        </p:spPr>
      </p:pic>
    </p:spTree>
    <p:extLst>
      <p:ext uri="{BB962C8B-B14F-4D97-AF65-F5344CB8AC3E}">
        <p14:creationId xmlns:p14="http://schemas.microsoft.com/office/powerpoint/2010/main" val="296028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35934">
            <a:off x="1293779" y="4377447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42190">
            <a:off x="5661496" y="4447817"/>
            <a:ext cx="22268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Marcial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Salaverry</a:t>
            </a:r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114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62782">
            <a:off x="1751686" y="657993"/>
            <a:ext cx="613661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Marcial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Salaverry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Braveheart-Theme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on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the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Piano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4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686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:pull dir="u"/>
      </p:transition>
    </mc:Choice>
    <mc:Fallback>
      <p:transition spd="slow" advTm="10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251</Words>
  <Application>Microsoft Office PowerPoint</Application>
  <PresentationFormat>Apresentação na tela (16:9)</PresentationFormat>
  <Paragraphs>45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Arial</vt:lpstr>
      <vt:lpstr>Bookman Old Style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2019-02-22T02:02:56Z</dcterms:created>
  <dcterms:modified xsi:type="dcterms:W3CDTF">2019-02-27T01:05:28Z</dcterms:modified>
</cp:coreProperties>
</file>