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64" r:id="rId13"/>
    <p:sldId id="270" r:id="rId14"/>
    <p:sldId id="258" r:id="rId15"/>
    <p:sldId id="271" r:id="rId16"/>
    <p:sldId id="265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6038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543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919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82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686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51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44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0082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5483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9369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9389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D5D3A-456C-4314-B504-112D40716358}" type="datetimeFigureOut">
              <a:rPr lang="pt-BR" smtClean="0"/>
              <a:t>02/08/2025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C4C98-ECD7-448D-A5D7-BCDD7BB267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6963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6A3EAF-4B09-52B3-139D-63BC6794C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GIOVANNI MARRADI -When Romeo Wept">
            <a:hlinkClick r:id="" action="ppaction://media"/>
            <a:extLst>
              <a:ext uri="{FF2B5EF4-FFF2-40B4-BE49-F238E27FC236}">
                <a16:creationId xmlns:a16="http://schemas.microsoft.com/office/drawing/2014/main" id="{EF6BAA31-0CFC-132D-7350-212B4D343E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4589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19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818D8F7-F53E-F627-EBE1-631B2FF78DD8}"/>
              </a:ext>
            </a:extLst>
          </p:cNvPr>
          <p:cNvSpPr/>
          <p:nvPr/>
        </p:nvSpPr>
        <p:spPr>
          <a:xfrm>
            <a:off x="2687912" y="1346518"/>
            <a:ext cx="361363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Que Vibra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1410CAA-CABF-BC5A-6A5E-ED9DE33E6A87}"/>
              </a:ext>
            </a:extLst>
          </p:cNvPr>
          <p:cNvSpPr/>
          <p:nvPr/>
        </p:nvSpPr>
        <p:spPr>
          <a:xfrm>
            <a:off x="3042512" y="2087002"/>
            <a:ext cx="3058976" cy="96949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(Nadja S.S)</a:t>
            </a:r>
          </a:p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(Menina Do Sol)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91A6E95-1D9B-984C-4C6E-DEB63AF19B8F}"/>
              </a:ext>
            </a:extLst>
          </p:cNvPr>
          <p:cNvSpPr/>
          <p:nvPr/>
        </p:nvSpPr>
        <p:spPr>
          <a:xfrm>
            <a:off x="4428367" y="3316985"/>
            <a:ext cx="2526225" cy="50804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02/07/2025</a:t>
            </a:r>
          </a:p>
          <a:p>
            <a:pPr algn="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D.A.9610/98</a:t>
            </a:r>
          </a:p>
        </p:txBody>
      </p:sp>
    </p:spTree>
    <p:extLst>
      <p:ext uri="{BB962C8B-B14F-4D97-AF65-F5344CB8AC3E}">
        <p14:creationId xmlns:p14="http://schemas.microsoft.com/office/powerpoint/2010/main" val="4215331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7F0C9F-CB08-4462-1A52-8A3EF79FF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36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1D549B9-7DB7-09C2-152D-E3EF4BE49125}"/>
              </a:ext>
            </a:extLst>
          </p:cNvPr>
          <p:cNvSpPr txBox="1"/>
          <p:nvPr/>
        </p:nvSpPr>
        <p:spPr>
          <a:xfrm>
            <a:off x="2580910" y="1439214"/>
            <a:ext cx="398218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"No toque que arrepia a pele...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olhar que invade a alma...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nasce o desejo que floresce...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ardente...suave...sem calma.</a:t>
            </a:r>
          </a:p>
        </p:txBody>
      </p:sp>
    </p:spTree>
    <p:extLst>
      <p:ext uri="{BB962C8B-B14F-4D97-AF65-F5344CB8AC3E}">
        <p14:creationId xmlns:p14="http://schemas.microsoft.com/office/powerpoint/2010/main" val="335431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DF7A51D-6605-4799-3097-2F573EC9F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36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d"/>
      </p:transition>
    </mc:Choice>
    <mc:Fallback>
      <p:transition spd="slow" advTm="2000">
        <p:pull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CEC4174-3503-C096-2E83-AA33B20DFF32}"/>
              </a:ext>
            </a:extLst>
          </p:cNvPr>
          <p:cNvSpPr txBox="1"/>
          <p:nvPr/>
        </p:nvSpPr>
        <p:spPr>
          <a:xfrm>
            <a:off x="2536828" y="1429555"/>
            <a:ext cx="407034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chama que nunca se apaga...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luz que dança no peito...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coração e corpo em festa,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compasso perfeito.</a:t>
            </a:r>
          </a:p>
        </p:txBody>
      </p:sp>
    </p:spTree>
    <p:extLst>
      <p:ext uri="{BB962C8B-B14F-4D97-AF65-F5344CB8AC3E}">
        <p14:creationId xmlns:p14="http://schemas.microsoft.com/office/powerpoint/2010/main" val="206037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F3D08BE-6E33-4764-3A2F-AF8DE2F33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52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F1E5D5-CB93-B3F2-958A-5580567D9154}"/>
              </a:ext>
            </a:extLst>
          </p:cNvPr>
          <p:cNvSpPr txBox="1"/>
          <p:nvPr/>
        </p:nvSpPr>
        <p:spPr>
          <a:xfrm>
            <a:off x="2629001" y="1448873"/>
            <a:ext cx="388600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Teu beijo me veste de vida,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tua voz me embriaga de cor...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delírio...é porto seguro...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ternura banhada de ardor.</a:t>
            </a:r>
          </a:p>
        </p:txBody>
      </p:sp>
    </p:spTree>
    <p:extLst>
      <p:ext uri="{BB962C8B-B14F-4D97-AF65-F5344CB8AC3E}">
        <p14:creationId xmlns:p14="http://schemas.microsoft.com/office/powerpoint/2010/main" val="425324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94DDA8-9BF1-8628-1AD8-ED58AA855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65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645B35-9A44-1FD6-FFF4-59E02DEC135B}"/>
              </a:ext>
            </a:extLst>
          </p:cNvPr>
          <p:cNvSpPr txBox="1"/>
          <p:nvPr/>
        </p:nvSpPr>
        <p:spPr>
          <a:xfrm>
            <a:off x="2335710" y="1429555"/>
            <a:ext cx="426430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 sinto pulsar em meus poros...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 sinto em meu riso...meu ar...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verdadeiro que vibra...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não teme jamais se entregar.</a:t>
            </a:r>
          </a:p>
        </p:txBody>
      </p:sp>
    </p:spTree>
    <p:extLst>
      <p:ext uri="{BB962C8B-B14F-4D97-AF65-F5344CB8AC3E}">
        <p14:creationId xmlns:p14="http://schemas.microsoft.com/office/powerpoint/2010/main" val="284147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6CB58D-9B10-A053-2554-43F8AA8B2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0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A3656B-6347-71B3-287A-1071C20FD10B}"/>
              </a:ext>
            </a:extLst>
          </p:cNvPr>
          <p:cNvSpPr txBox="1"/>
          <p:nvPr/>
        </p:nvSpPr>
        <p:spPr>
          <a:xfrm>
            <a:off x="2277942" y="1521462"/>
            <a:ext cx="458811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fogo...é abraço...é coragem...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prazer que se faz devoção...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quando a alma se junta ao desejo...</a:t>
            </a:r>
          </a:p>
          <a:p>
            <a:pPr algn="ctr"/>
            <a:r>
              <a:rPr lang="pt-BR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se rende sem pedir permissão."</a:t>
            </a:r>
          </a:p>
        </p:txBody>
      </p:sp>
    </p:spTree>
    <p:extLst>
      <p:ext uri="{BB962C8B-B14F-4D97-AF65-F5344CB8AC3E}">
        <p14:creationId xmlns:p14="http://schemas.microsoft.com/office/powerpoint/2010/main" val="69350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8F35A2-C107-F00B-C6AB-7CABF7968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00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ip dir="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248FF5B-1302-2683-F878-54E6E1156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315899C-89FB-D959-0F92-7F3236BA8167}"/>
              </a:ext>
            </a:extLst>
          </p:cNvPr>
          <p:cNvSpPr txBox="1"/>
          <p:nvPr/>
        </p:nvSpPr>
        <p:spPr>
          <a:xfrm>
            <a:off x="714778" y="-77274"/>
            <a:ext cx="294183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Nadja S.S. (Menina do Sol)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658457B-161F-D768-F84D-D403BA084BAD}"/>
              </a:ext>
            </a:extLst>
          </p:cNvPr>
          <p:cNvSpPr txBox="1"/>
          <p:nvPr/>
        </p:nvSpPr>
        <p:spPr>
          <a:xfrm>
            <a:off x="6027313" y="-77274"/>
            <a:ext cx="16850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221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40083A7-EC10-5D81-7D76-AFF0EA903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804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EC499E3-5B72-C70F-68B3-21917CE5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5330E5-0998-4AD6-AF7F-887BE496585D}"/>
              </a:ext>
            </a:extLst>
          </p:cNvPr>
          <p:cNvSpPr txBox="1"/>
          <p:nvPr/>
        </p:nvSpPr>
        <p:spPr>
          <a:xfrm>
            <a:off x="2334848" y="1244464"/>
            <a:ext cx="447430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Nádia S.S (Menina do Sol)</a:t>
            </a:r>
          </a:p>
          <a:p>
            <a:pPr algn="ctr"/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Giovanni </a:t>
            </a:r>
            <a:r>
              <a:rPr lang="pt-BR" sz="21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Marradi</a:t>
            </a:r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-When Romeo </a:t>
            </a:r>
            <a:r>
              <a:rPr lang="pt-BR" sz="21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Wept</a:t>
            </a:r>
            <a:endParaRPr lang="pt-BR" sz="21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64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blinds dir="vert"/>
      </p:transition>
    </mc:Choice>
    <mc:Fallback>
      <p:transition spd="slow" advTm="15000">
        <p:blinds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164</TotalTime>
  <Words>228</Words>
  <Application>Microsoft Office PowerPoint</Application>
  <PresentationFormat>Apresentação na tela (16:9)</PresentationFormat>
  <Paragraphs>35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2025-05-19T19:35:47Z</dcterms:created>
  <dcterms:modified xsi:type="dcterms:W3CDTF">2025-08-02T23:14:14Z</dcterms:modified>
</cp:coreProperties>
</file>