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70" r:id="rId4"/>
    <p:sldId id="269" r:id="rId5"/>
    <p:sldId id="257" r:id="rId6"/>
    <p:sldId id="265" r:id="rId7"/>
    <p:sldId id="260" r:id="rId8"/>
    <p:sldId id="266" r:id="rId9"/>
    <p:sldId id="261" r:id="rId10"/>
    <p:sldId id="267" r:id="rId11"/>
    <p:sldId id="262" r:id="rId12"/>
    <p:sldId id="268" r:id="rId13"/>
    <p:sldId id="258" r:id="rId14"/>
    <p:sldId id="259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81" autoAdjust="0"/>
    <p:restoredTop sz="86397" autoAdjust="0"/>
  </p:normalViewPr>
  <p:slideViewPr>
    <p:cSldViewPr snapToGrid="0">
      <p:cViewPr varScale="1">
        <p:scale>
          <a:sx n="80" d="100"/>
          <a:sy n="80" d="100"/>
        </p:scale>
        <p:origin x="342" y="72"/>
      </p:cViewPr>
      <p:guideLst/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3.xml"/><Relationship Id="rId2" Type="http://schemas.openxmlformats.org/officeDocument/2006/relationships/slide" Target="slides/slide2.xml"/><Relationship Id="rId1" Type="http://schemas.openxmlformats.org/officeDocument/2006/relationships/slide" Target="slides/slide1.xml"/><Relationship Id="rId5" Type="http://schemas.openxmlformats.org/officeDocument/2006/relationships/slide" Target="slides/slide13.xml"/><Relationship Id="rId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06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656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808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084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0488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2676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3204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59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0608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2767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018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FF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3EB03-8123-4B73-AD01-147C768938C7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DD85E-9286-4E2A-867D-1E8C02B3DA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9550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718BC0-CC8A-49E0-9921-17A2011627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3BBDED2-5826-4535-92F6-6F27449175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52" y="457200"/>
            <a:ext cx="7981122" cy="429370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CM 3-Drive (For Daddy Gene) (Karaoke Instrumental Track) (In the Style of Alan Jackson)">
            <a:hlinkClick r:id="" action="ppaction://media"/>
            <a:extLst>
              <a:ext uri="{FF2B5EF4-FFF2-40B4-BE49-F238E27FC236}">
                <a16:creationId xmlns:a16="http://schemas.microsoft.com/office/drawing/2014/main" id="{EBF1DE9B-8029-464F-A189-DDF3C081DA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82926" y="24359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69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A873C8F-A5C2-4186-97FC-9B20B6566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205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000">
        <p15:prstTrans prst="drape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A873C8F-A5C2-4186-97FC-9B20B6566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21E5484-BC35-495E-AF20-27C6B54D21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" y="0"/>
            <a:ext cx="3478386" cy="264866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54D9155-E93E-4BF1-B2A0-04B060CA38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31630"/>
            <a:ext cx="3481118" cy="26519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63048FC-CE05-4E7C-8578-D5C581D1E9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" y="159027"/>
            <a:ext cx="3478386" cy="237260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8745F9B-40AF-4588-9EF5-AC43D0E64D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7425" y="2383543"/>
            <a:ext cx="2210270" cy="29481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82EA167D-B1BD-41A5-9E05-785745A2DCAE}"/>
              </a:ext>
            </a:extLst>
          </p:cNvPr>
          <p:cNvSpPr txBox="1"/>
          <p:nvPr/>
        </p:nvSpPr>
        <p:spPr>
          <a:xfrm>
            <a:off x="3445121" y="650326"/>
            <a:ext cx="559159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 o Poeta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Belo Horizonte no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XV Encontro Internacional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Poetas e Escritores!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Encontro esse, que o deixou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encantado com a bela cidade.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o ano de 2013.</a:t>
            </a:r>
          </a:p>
        </p:txBody>
      </p:sp>
    </p:spTree>
    <p:extLst>
      <p:ext uri="{BB962C8B-B14F-4D97-AF65-F5344CB8AC3E}">
        <p14:creationId xmlns:p14="http://schemas.microsoft.com/office/powerpoint/2010/main" val="62736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curtains"/>
      </p:transition>
    </mc:Choice>
    <mc:Fallback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A873C8F-A5C2-4186-97FC-9B20B6566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940661F-F715-4102-B354-4093643BBC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55DB746-D1CC-4056-B51A-F11B861232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13" y="311840"/>
            <a:ext cx="8070573" cy="451981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9709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08966B-1C70-4DC0-BD8B-86235F7DF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577A86D2-B2B8-4A97-A412-18F0F69609EF}"/>
              </a:ext>
            </a:extLst>
          </p:cNvPr>
          <p:cNvSpPr/>
          <p:nvPr/>
        </p:nvSpPr>
        <p:spPr>
          <a:xfrm>
            <a:off x="1544659" y="827937"/>
            <a:ext cx="6054682" cy="16270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00B0F0"/>
                  </a:solidFill>
                </a:ln>
                <a:solidFill>
                  <a:schemeClr val="accent4">
                    <a:lumMod val="50000"/>
                  </a:schemeClr>
                </a:solidFill>
                <a:effectLst/>
                <a:latin typeface="Monotype Corsiva" panose="03010101010201010101" pitchFamily="66" charset="0"/>
              </a:rPr>
              <a:t>Viajero</a:t>
            </a:r>
            <a:r>
              <a:rPr lang="pt-BR" sz="5400" b="1" cap="none" spc="0" dirty="0">
                <a:ln>
                  <a:solidFill>
                    <a:srgbClr val="00B0F0"/>
                  </a:solidFill>
                </a:ln>
                <a:solidFill>
                  <a:schemeClr val="accent4">
                    <a:lumMod val="50000"/>
                  </a:schemeClr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rgbClr val="00B0F0"/>
                  </a:solidFill>
                </a:ln>
                <a:solidFill>
                  <a:schemeClr val="accent4">
                    <a:lumMod val="50000"/>
                  </a:schemeClr>
                </a:solidFill>
                <a:effectLst/>
                <a:latin typeface="Monotype Corsiva" panose="03010101010201010101" pitchFamily="66" charset="0"/>
              </a:rPr>
              <a:t>En</a:t>
            </a:r>
            <a:r>
              <a:rPr lang="pt-BR" sz="5400" b="1" cap="none" spc="0" dirty="0">
                <a:ln>
                  <a:solidFill>
                    <a:srgbClr val="00B0F0"/>
                  </a:solidFill>
                </a:ln>
                <a:solidFill>
                  <a:schemeClr val="accent4">
                    <a:lumMod val="50000"/>
                  </a:schemeClr>
                </a:solidFill>
                <a:effectLst/>
                <a:latin typeface="Monotype Corsiva" panose="03010101010201010101" pitchFamily="66" charset="0"/>
              </a:rPr>
              <a:t> Belo Horizonte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A202A04D-1D90-4988-851C-9C6267892AF9}"/>
              </a:ext>
            </a:extLst>
          </p:cNvPr>
          <p:cNvSpPr/>
          <p:nvPr/>
        </p:nvSpPr>
        <p:spPr>
          <a:xfrm>
            <a:off x="2133736" y="3392233"/>
            <a:ext cx="504231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B0F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5400" b="1" cap="none" spc="0" dirty="0" err="1">
                <a:ln>
                  <a:solidFill>
                    <a:srgbClr val="00B0F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5400" b="1" cap="none" spc="0" dirty="0">
                <a:ln>
                  <a:solidFill>
                    <a:srgbClr val="00B0F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5400" b="1" cap="none" spc="0" dirty="0" err="1">
                <a:ln>
                  <a:solidFill>
                    <a:srgbClr val="00B0F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5400" b="1" cap="none" spc="0" dirty="0">
              <a:ln>
                <a:solidFill>
                  <a:srgbClr val="00B0F0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026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8000">
        <p:cover/>
      </p:transition>
    </mc:Choice>
    <mc:Fallback>
      <p:transition spd="slow" advTm="8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718BC0-CC8A-49E0-9921-17A201162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A51AD5A-D498-404D-82E9-F960D0FE2B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2387"/>
            <a:ext cx="8607286" cy="49171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27035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08966B-1C70-4DC0-BD8B-86235F7DF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D72502-7A3F-441B-9FB0-EBD91E4331AB}"/>
              </a:ext>
            </a:extLst>
          </p:cNvPr>
          <p:cNvSpPr txBox="1"/>
          <p:nvPr/>
        </p:nvSpPr>
        <p:spPr>
          <a:xfrm>
            <a:off x="2250691" y="1063488"/>
            <a:ext cx="464261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Belo Horizonte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desde los confines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ríos de lenguajes llegan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llegan racimos de rostros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alegrías multicolores llegan.</a:t>
            </a:r>
          </a:p>
        </p:txBody>
      </p:sp>
    </p:spTree>
    <p:extLst>
      <p:ext uri="{BB962C8B-B14F-4D97-AF65-F5344CB8AC3E}">
        <p14:creationId xmlns:p14="http://schemas.microsoft.com/office/powerpoint/2010/main" val="118909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718BC0-CC8A-49E0-9921-17A201162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D7E5B7D-D4F2-48D3-83C2-4FAC9A5F2E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52" y="367748"/>
            <a:ext cx="8001000" cy="44726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23956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flip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08966B-1C70-4DC0-BD8B-86235F7DF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9D5B11E-68B3-4EE3-AEEA-42DBC32DBC56}"/>
              </a:ext>
            </a:extLst>
          </p:cNvPr>
          <p:cNvSpPr txBox="1"/>
          <p:nvPr/>
        </p:nvSpPr>
        <p:spPr>
          <a:xfrm>
            <a:off x="1121810" y="357808"/>
            <a:ext cx="665438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Ciudad de los amaneceres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ondeada geografía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cadenciosa como su música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las avenidas obesas en los atardeceres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 un mestizaje nuevo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una nueva forma de vida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artesanía nueva.</a:t>
            </a:r>
          </a:p>
        </p:txBody>
      </p:sp>
    </p:spTree>
    <p:extLst>
      <p:ext uri="{BB962C8B-B14F-4D97-AF65-F5344CB8AC3E}">
        <p14:creationId xmlns:p14="http://schemas.microsoft.com/office/powerpoint/2010/main" val="2420521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5000">
        <p15:prstTrans prst="fallOver"/>
      </p:transition>
    </mc:Choice>
    <mc:Fallback xmlns="">
      <p:transition spd="slow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718BC0-CC8A-49E0-9921-17A201162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CA55E2E-47D5-49F2-94FB-F9E3204017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91" y="457200"/>
            <a:ext cx="7991061" cy="43235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56647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08966B-1C70-4DC0-BD8B-86235F7DF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BA780A2-4A72-4A5B-AAFA-706FAEBF1B64}"/>
              </a:ext>
            </a:extLst>
          </p:cNvPr>
          <p:cNvSpPr txBox="1"/>
          <p:nvPr/>
        </p:nvSpPr>
        <p:spPr>
          <a:xfrm>
            <a:off x="1978982" y="89452"/>
            <a:ext cx="5186035" cy="5293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Puedes palpar con una sola mirada</a:t>
            </a:r>
          </a:p>
          <a:p>
            <a:pPr algn="ctr"/>
            <a:r>
              <a:rPr lang="es-ES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cuerpos flexibles de sus mujeres</a:t>
            </a:r>
          </a:p>
          <a:p>
            <a:pPr algn="ctr"/>
            <a:r>
              <a:rPr lang="es-ES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lamer la miel de sus ojos</a:t>
            </a:r>
          </a:p>
          <a:p>
            <a:pPr algn="ctr"/>
            <a:r>
              <a:rPr lang="es-ES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 una sonrisa</a:t>
            </a:r>
          </a:p>
          <a:p>
            <a:pPr algn="ctr"/>
            <a:r>
              <a:rPr lang="es-ES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oler mangos maduros</a:t>
            </a:r>
          </a:p>
          <a:p>
            <a:pPr algn="ctr"/>
            <a:r>
              <a:rPr lang="es-ES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sus cuellos</a:t>
            </a:r>
          </a:p>
          <a:p>
            <a:pPr algn="ctr"/>
            <a:r>
              <a:rPr lang="es-ES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colgar en sus largas cabelleras</a:t>
            </a:r>
          </a:p>
          <a:p>
            <a:pPr algn="ctr"/>
            <a:r>
              <a:rPr lang="es-ES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percusiones</a:t>
            </a:r>
          </a:p>
          <a:p>
            <a:pPr algn="ctr"/>
            <a:r>
              <a:rPr lang="es-ES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danzas</a:t>
            </a:r>
          </a:p>
          <a:p>
            <a:pPr algn="ctr"/>
            <a:r>
              <a:rPr lang="es-ES" sz="3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poesía fresca.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21378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7000">
        <p15:prstTrans prst="fallOver"/>
      </p:transition>
    </mc:Choice>
    <mc:Fallback xmlns="">
      <p:transition spd="slow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718BC0-CC8A-49E0-9921-17A201162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6FB216D-79D3-4AFB-9251-D032B5DBCB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52" y="387626"/>
            <a:ext cx="8070574" cy="43533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4115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r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F9E3781-D8EC-48DA-9208-085F1BA63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61672E2-9065-4610-A580-62BD1A701EBE}"/>
              </a:ext>
            </a:extLst>
          </p:cNvPr>
          <p:cNvSpPr txBox="1"/>
          <p:nvPr/>
        </p:nvSpPr>
        <p:spPr>
          <a:xfrm>
            <a:off x="834886" y="4353340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E64D973-CBAE-4D68-A5E4-A40BF5E9855F}"/>
              </a:ext>
            </a:extLst>
          </p:cNvPr>
          <p:cNvSpPr txBox="1"/>
          <p:nvPr/>
        </p:nvSpPr>
        <p:spPr>
          <a:xfrm>
            <a:off x="5396947" y="4414896"/>
            <a:ext cx="3140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32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607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r" isContent="1" isInverted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718BC0-CC8A-49E0-9921-17A201162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4AEE9CA-611C-4E6C-AF8A-FB0E780EF8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09" y="387627"/>
            <a:ext cx="7971182" cy="44229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6875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fallOve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08966B-1C70-4DC0-BD8B-86235F7DF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987D267-30ED-4490-971E-3EB637120C1B}"/>
              </a:ext>
            </a:extLst>
          </p:cNvPr>
          <p:cNvSpPr txBox="1"/>
          <p:nvPr/>
        </p:nvSpPr>
        <p:spPr>
          <a:xfrm>
            <a:off x="1371860" y="725090"/>
            <a:ext cx="6400278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Humberto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Drive (For Daddy Gene) Alan Jackson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342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6000">
        <p14:ripple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</TotalTime>
  <Words>197</Words>
  <Application>Microsoft Office PowerPoint</Application>
  <PresentationFormat>Apresentação na tela (16:9)</PresentationFormat>
  <Paragraphs>43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20</cp:revision>
  <dcterms:created xsi:type="dcterms:W3CDTF">2021-03-01T16:15:20Z</dcterms:created>
  <dcterms:modified xsi:type="dcterms:W3CDTF">2021-03-03T00:46:27Z</dcterms:modified>
</cp:coreProperties>
</file>