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0" r:id="rId5"/>
    <p:sldId id="266" r:id="rId6"/>
    <p:sldId id="264" r:id="rId7"/>
    <p:sldId id="267" r:id="rId8"/>
    <p:sldId id="263" r:id="rId9"/>
    <p:sldId id="268" r:id="rId10"/>
    <p:sldId id="262" r:id="rId11"/>
    <p:sldId id="269" r:id="rId12"/>
    <p:sldId id="258" r:id="rId13"/>
    <p:sldId id="259" r:id="rId14"/>
    <p:sldId id="261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4EB-3529-49B9-9D19-764E108550E7}" type="datetimeFigureOut">
              <a:rPr lang="pt-BR" smtClean="0"/>
              <a:t>13/09/2024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4329-6799-4A3C-9C4B-7833CF8F03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955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4EB-3529-49B9-9D19-764E108550E7}" type="datetimeFigureOut">
              <a:rPr lang="pt-BR" smtClean="0"/>
              <a:t>13/09/2024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4329-6799-4A3C-9C4B-7833CF8F03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1890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4EB-3529-49B9-9D19-764E108550E7}" type="datetimeFigureOut">
              <a:rPr lang="pt-BR" smtClean="0"/>
              <a:t>13/09/2024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4329-6799-4A3C-9C4B-7833CF8F03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7330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4EB-3529-49B9-9D19-764E108550E7}" type="datetimeFigureOut">
              <a:rPr lang="pt-BR" smtClean="0"/>
              <a:t>13/09/2024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4329-6799-4A3C-9C4B-7833CF8F03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7435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4EB-3529-49B9-9D19-764E108550E7}" type="datetimeFigureOut">
              <a:rPr lang="pt-BR" smtClean="0"/>
              <a:t>13/09/2024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4329-6799-4A3C-9C4B-7833CF8F03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338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4EB-3529-49B9-9D19-764E108550E7}" type="datetimeFigureOut">
              <a:rPr lang="pt-BR" smtClean="0"/>
              <a:t>13/09/2024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4329-6799-4A3C-9C4B-7833CF8F03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2707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4EB-3529-49B9-9D19-764E108550E7}" type="datetimeFigureOut">
              <a:rPr lang="pt-BR" smtClean="0"/>
              <a:t>13/09/2024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4329-6799-4A3C-9C4B-7833CF8F03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116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4EB-3529-49B9-9D19-764E108550E7}" type="datetimeFigureOut">
              <a:rPr lang="pt-BR" smtClean="0"/>
              <a:t>13/09/2024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4329-6799-4A3C-9C4B-7833CF8F03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011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4EB-3529-49B9-9D19-764E108550E7}" type="datetimeFigureOut">
              <a:rPr lang="pt-BR" smtClean="0"/>
              <a:t>13/09/2024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4329-6799-4A3C-9C4B-7833CF8F03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1247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4EB-3529-49B9-9D19-764E108550E7}" type="datetimeFigureOut">
              <a:rPr lang="pt-BR" smtClean="0"/>
              <a:t>13/09/2024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4329-6799-4A3C-9C4B-7833CF8F03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2482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6E4EB-3529-49B9-9D19-764E108550E7}" type="datetimeFigureOut">
              <a:rPr lang="pt-BR" smtClean="0"/>
              <a:t>13/09/2024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54329-6799-4A3C-9C4B-7833CF8F03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1212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86E4EB-3529-49B9-9D19-764E108550E7}" type="datetimeFigureOut">
              <a:rPr lang="pt-BR" smtClean="0"/>
              <a:t>13/09/2024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54329-6799-4A3C-9C4B-7833CF8F03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567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F468F90-E401-D6F2-7A62-84A56EB351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FRANCK POURCEL - APRE TOI">
            <a:hlinkClick r:id="" action="ppaction://media"/>
            <a:extLst>
              <a:ext uri="{FF2B5EF4-FFF2-40B4-BE49-F238E27FC236}">
                <a16:creationId xmlns:a16="http://schemas.microsoft.com/office/drawing/2014/main" id="{81EB87FC-A8E1-3472-06D4-E84B18E1E9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5131" y="2472359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410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EC5C747-0ED5-279A-C020-C1FEF068BF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89362440-08AB-3FE8-6FFC-52598484F40B}"/>
              </a:ext>
            </a:extLst>
          </p:cNvPr>
          <p:cNvSpPr/>
          <p:nvPr/>
        </p:nvSpPr>
        <p:spPr>
          <a:xfrm>
            <a:off x="990561" y="1470705"/>
            <a:ext cx="6566541" cy="623248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pt-BR" sz="3600" b="1" dirty="0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O Poema Que eu Não Disse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A6D33D7D-ED8C-C5C4-D4B9-840C167A6A63}"/>
              </a:ext>
            </a:extLst>
          </p:cNvPr>
          <p:cNvSpPr/>
          <p:nvPr/>
        </p:nvSpPr>
        <p:spPr>
          <a:xfrm>
            <a:off x="2643121" y="2530339"/>
            <a:ext cx="4295087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3300" b="1" dirty="0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Maria Luiza Bonini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204A5EF6-BE53-846B-68AA-BEC8FCA60CAE}"/>
              </a:ext>
            </a:extLst>
          </p:cNvPr>
          <p:cNvSpPr/>
          <p:nvPr/>
        </p:nvSpPr>
        <p:spPr>
          <a:xfrm>
            <a:off x="4502717" y="2225501"/>
            <a:ext cx="138564" cy="131574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endParaRPr lang="pt-BR" sz="405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pt-BR" sz="405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63B4E055-5363-C493-E1EA-7333CE492D3B}"/>
              </a:ext>
            </a:extLst>
          </p:cNvPr>
          <p:cNvSpPr/>
          <p:nvPr/>
        </p:nvSpPr>
        <p:spPr>
          <a:xfrm>
            <a:off x="726546" y="3776869"/>
            <a:ext cx="2543428" cy="83488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Plain">
              <a:avLst/>
            </a:prstTxWarp>
            <a:spAutoFit/>
          </a:bodyPr>
          <a:lstStyle/>
          <a:p>
            <a:pPr algn="ctr"/>
            <a:r>
              <a:rPr lang="pt-BR" sz="4050" b="1" dirty="0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São Paulo</a:t>
            </a:r>
          </a:p>
          <a:p>
            <a:pPr algn="ctr"/>
            <a:r>
              <a:rPr lang="pt-BR" sz="4050" b="1" dirty="0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ookman Old Style" panose="02050604050505020204" pitchFamily="18" charset="0"/>
              </a:rPr>
              <a:t>5.fevereiro.2012</a:t>
            </a:r>
          </a:p>
          <a:p>
            <a:pPr algn="ctr"/>
            <a:endParaRPr lang="pt-BR" sz="405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4027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F468F90-E401-D6F2-7A62-84A56EB35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F474A10-B994-0886-E606-2BE62923BC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950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14:ripple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EC5C747-0ED5-279A-C020-C1FEF068BF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4005DE5-F56A-1C0B-D982-C68B6E5301BB}"/>
              </a:ext>
            </a:extLst>
          </p:cNvPr>
          <p:cNvSpPr txBox="1"/>
          <p:nvPr/>
        </p:nvSpPr>
        <p:spPr>
          <a:xfrm>
            <a:off x="1413483" y="1381538"/>
            <a:ext cx="565090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Pretendi dizer, em cada verso meu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Dessa paz suave, que a mim, envolve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esse sentir de amar, tão nobre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os ditames da vida me cedeu</a:t>
            </a:r>
          </a:p>
        </p:txBody>
      </p:sp>
    </p:spTree>
    <p:extLst>
      <p:ext uri="{BB962C8B-B14F-4D97-AF65-F5344CB8AC3E}">
        <p14:creationId xmlns:p14="http://schemas.microsoft.com/office/powerpoint/2010/main" val="2275867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:wipe dir="u"/>
      </p:transition>
    </mc:Choice>
    <mc:Fallback>
      <p:transition spd="slow" advTm="10000">
        <p:wipe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F468F90-E401-D6F2-7A62-84A56EB35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CF79E16-4A3F-A551-2C03-750D5381DA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114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14:conveyor dir="l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EC5C747-0ED5-279A-C020-C1FEF068BF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08DA9D3-1AF1-8C58-7342-71E15F4B95C1}"/>
              </a:ext>
            </a:extLst>
          </p:cNvPr>
          <p:cNvSpPr txBox="1"/>
          <p:nvPr/>
        </p:nvSpPr>
        <p:spPr>
          <a:xfrm>
            <a:off x="1279072" y="1371600"/>
            <a:ext cx="547457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palavras tornaram-se tão frágeis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Frente ao amor e à sua grandeza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Que, por mais dotadas de beleza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Fizeram-se inexpressivas e inábeis</a:t>
            </a:r>
          </a:p>
        </p:txBody>
      </p:sp>
    </p:spTree>
    <p:extLst>
      <p:ext uri="{BB962C8B-B14F-4D97-AF65-F5344CB8AC3E}">
        <p14:creationId xmlns:p14="http://schemas.microsoft.com/office/powerpoint/2010/main" val="1571851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:wipe dir="u"/>
      </p:transition>
    </mc:Choice>
    <mc:Fallback>
      <p:transition spd="slow" advTm="10000">
        <p:wipe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F468F90-E401-D6F2-7A62-84A56EB35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98D802A-418B-D1CC-E419-1A6669A476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993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14:prism dir="d" isContent="1" isInverted="1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EC5C747-0ED5-279A-C020-C1FEF068BF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62993E6-8E71-D831-6367-40304DCFE4F8}"/>
              </a:ext>
            </a:extLst>
          </p:cNvPr>
          <p:cNvSpPr txBox="1"/>
          <p:nvPr/>
        </p:nvSpPr>
        <p:spPr>
          <a:xfrm>
            <a:off x="1309454" y="1580322"/>
            <a:ext cx="5798383" cy="16158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vier a esvair-se todo esse encanto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Seguirei a vida, em silente desalinho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Afastando, só, os inevitáveis espinhos</a:t>
            </a:r>
          </a:p>
        </p:txBody>
      </p:sp>
    </p:spTree>
    <p:extLst>
      <p:ext uri="{BB962C8B-B14F-4D97-AF65-F5344CB8AC3E}">
        <p14:creationId xmlns:p14="http://schemas.microsoft.com/office/powerpoint/2010/main" val="494632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7000">
        <p:wipe dir="u"/>
      </p:transition>
    </mc:Choice>
    <mc:Fallback>
      <p:transition spd="slow" advTm="7000">
        <p:wipe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F468F90-E401-D6F2-7A62-84A56EB35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05CADAF-C885-DDF9-AA4F-0D8DDCD2DD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45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14:reveal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EC5C747-0ED5-279A-C020-C1FEF068BF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C9A554C-4558-CD62-DA3B-B95B4F36FB52}"/>
              </a:ext>
            </a:extLst>
          </p:cNvPr>
          <p:cNvSpPr txBox="1"/>
          <p:nvPr/>
        </p:nvSpPr>
        <p:spPr>
          <a:xfrm>
            <a:off x="1053817" y="1600201"/>
            <a:ext cx="6356227" cy="17717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não consegui dizer nesse meu canto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Continuarei a buscar por novos caminhos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Seguindo o cantar da voz dos passarinhos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112836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8000">
        <p:wipe dir="u"/>
      </p:transition>
    </mc:Choice>
    <mc:Fallback>
      <p:transition spd="slow" advTm="8000">
        <p:wipe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F468F90-E401-D6F2-7A62-84A56EB35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4F5BD5A-E558-11B7-A15D-FF032C24B9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6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14:flip dir="r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4290FF4C-33D8-F779-E46C-CADF95604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4FF5FECE-CF9E-A90D-7B3C-B4546B86DA9F}"/>
              </a:ext>
            </a:extLst>
          </p:cNvPr>
          <p:cNvSpPr txBox="1"/>
          <p:nvPr/>
        </p:nvSpPr>
        <p:spPr>
          <a:xfrm>
            <a:off x="983974" y="198783"/>
            <a:ext cx="268054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Luiza Bonini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736A0D0-C531-8AD1-B672-7BF75E2139E8}"/>
              </a:ext>
            </a:extLst>
          </p:cNvPr>
          <p:cNvSpPr txBox="1"/>
          <p:nvPr/>
        </p:nvSpPr>
        <p:spPr>
          <a:xfrm>
            <a:off x="5685183" y="198783"/>
            <a:ext cx="197361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0139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3000">
        <p:pull dir="r"/>
      </p:transition>
    </mc:Choice>
    <mc:Fallback>
      <p:transition spd="slow" advTm="3000">
        <p:pull dir="r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DBB2B3A-9A50-D11B-8443-85B129FEA8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277F91A6-56B9-741E-8BC4-A63E8D1857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997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2000">
        <p:wheel spokes="1"/>
      </p:transition>
    </mc:Choice>
    <mc:Fallback>
      <p:transition spd="slow" advTm="2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EC5C747-0ED5-279A-C020-C1FEF068BF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CA34450-354E-2A52-27DD-75D45723CCEF}"/>
              </a:ext>
            </a:extLst>
          </p:cNvPr>
          <p:cNvSpPr txBox="1"/>
          <p:nvPr/>
        </p:nvSpPr>
        <p:spPr>
          <a:xfrm>
            <a:off x="1192852" y="884582"/>
            <a:ext cx="607249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Luiza Bonini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Franck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Pourcel-Apre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Toi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099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drape"/>
      </p:transition>
    </mc:Choice>
    <mc:Fallback>
      <p:transition spd="slow" advTm="11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204</TotalTime>
  <Words>167</Words>
  <Application>Microsoft Office PowerPoint</Application>
  <PresentationFormat>Apresentação na tela (16:9)</PresentationFormat>
  <Paragraphs>28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Bookman Old Style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2024-09-02T23:14:18Z</dcterms:created>
  <dcterms:modified xsi:type="dcterms:W3CDTF">2024-09-13T15:01:40Z</dcterms:modified>
</cp:coreProperties>
</file>