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58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4396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603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28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450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525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701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80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8156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703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4001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5811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758EC-AAC1-4EFF-82FD-E9AFADFFF47D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25394-466E-465B-8FBA-8F230D3F42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84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1.png"/><Relationship Id="rId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3.png"/><Relationship Id="rId4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15.png"/><Relationship Id="rId4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17.png"/><Relationship Id="rId4" Type="http://schemas.microsoft.com/office/2007/relationships/hdphoto" Target="../media/hdphoto1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6.wdp"/><Relationship Id="rId5" Type="http://schemas.openxmlformats.org/officeDocument/2006/relationships/image" Target="../media/image19.png"/><Relationship Id="rId4" Type="http://schemas.microsoft.com/office/2007/relationships/hdphoto" Target="../media/hdphoto1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21.png"/><Relationship Id="rId4" Type="http://schemas.microsoft.com/office/2007/relationships/hdphoto" Target="../media/hdphoto1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23.png"/><Relationship Id="rId4" Type="http://schemas.microsoft.com/office/2007/relationships/hdphoto" Target="../media/hdphoto19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25.png"/><Relationship Id="rId4" Type="http://schemas.microsoft.com/office/2007/relationships/hdphoto" Target="../media/hdphoto2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5.wdp"/><Relationship Id="rId5" Type="http://schemas.openxmlformats.org/officeDocument/2006/relationships/image" Target="../media/image28.png"/><Relationship Id="rId4" Type="http://schemas.microsoft.com/office/2007/relationships/hdphoto" Target="../media/hdphoto2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7.wdp"/><Relationship Id="rId5" Type="http://schemas.openxmlformats.org/officeDocument/2006/relationships/image" Target="../media/image30.png"/><Relationship Id="rId4" Type="http://schemas.microsoft.com/office/2007/relationships/hdphoto" Target="../media/hdphoto2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9.wdp"/><Relationship Id="rId5" Type="http://schemas.openxmlformats.org/officeDocument/2006/relationships/image" Target="../media/image32.png"/><Relationship Id="rId4" Type="http://schemas.microsoft.com/office/2007/relationships/hdphoto" Target="../media/hdphoto28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1.wdp"/><Relationship Id="rId5" Type="http://schemas.openxmlformats.org/officeDocument/2006/relationships/image" Target="../media/image34.png"/><Relationship Id="rId4" Type="http://schemas.microsoft.com/office/2007/relationships/hdphoto" Target="../media/hdphoto30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3.wdp"/><Relationship Id="rId5" Type="http://schemas.openxmlformats.org/officeDocument/2006/relationships/image" Target="../media/image36.png"/><Relationship Id="rId4" Type="http://schemas.microsoft.com/office/2007/relationships/hdphoto" Target="../media/hdphoto32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5.wdp"/><Relationship Id="rId5" Type="http://schemas.openxmlformats.org/officeDocument/2006/relationships/image" Target="../media/image38.png"/><Relationship Id="rId4" Type="http://schemas.microsoft.com/office/2007/relationships/hdphoto" Target="../media/hdphoto34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7.wdp"/><Relationship Id="rId5" Type="http://schemas.openxmlformats.org/officeDocument/2006/relationships/image" Target="../media/image40.png"/><Relationship Id="rId4" Type="http://schemas.microsoft.com/office/2007/relationships/hdphoto" Target="../media/hdphoto36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9.wdp"/><Relationship Id="rId5" Type="http://schemas.openxmlformats.org/officeDocument/2006/relationships/image" Target="../media/image42.png"/><Relationship Id="rId4" Type="http://schemas.microsoft.com/office/2007/relationships/hdphoto" Target="../media/hdphoto38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15977" y="660663"/>
            <a:ext cx="3978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093474" y="2373947"/>
            <a:ext cx="3423980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10-Sara Evans My Heart Can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4242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58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" y="262647"/>
            <a:ext cx="5106971" cy="46182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431" y="262646"/>
            <a:ext cx="5017344" cy="47568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04548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29" y="0"/>
            <a:ext cx="465954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149" y="0"/>
            <a:ext cx="5084931" cy="49513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9004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116" y="0"/>
            <a:ext cx="438496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49" y="0"/>
            <a:ext cx="52387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31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32" y="0"/>
            <a:ext cx="538182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0"/>
            <a:ext cx="479573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137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715" y="0"/>
            <a:ext cx="470262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49" y="0"/>
            <a:ext cx="53389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0689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0" y="0"/>
            <a:ext cx="524483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613" y="0"/>
            <a:ext cx="51498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934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8" y="0"/>
            <a:ext cx="490087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27251" y="0"/>
            <a:ext cx="51167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883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247" y="0"/>
            <a:ext cx="505838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16" y="0"/>
            <a:ext cx="52194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226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776" y="0"/>
            <a:ext cx="488252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624" y="0"/>
            <a:ext cx="51614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9694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86" y="0"/>
            <a:ext cx="530204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-68094"/>
            <a:ext cx="50292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077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809" y="0"/>
            <a:ext cx="459145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" y="0"/>
            <a:ext cx="54669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7718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7354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89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64" y="0"/>
            <a:ext cx="505867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9" y="0"/>
            <a:ext cx="52016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268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268" y="0"/>
            <a:ext cx="484599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85" y="0"/>
            <a:ext cx="51718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449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6" y="0"/>
            <a:ext cx="52140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077" y="-68094"/>
            <a:ext cx="49319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9404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35" y="0"/>
            <a:ext cx="515075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162" y="0"/>
            <a:ext cx="490240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7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66" y="0"/>
            <a:ext cx="5096787" cy="4876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185" y="0"/>
            <a:ext cx="54979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796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980" y="0"/>
            <a:ext cx="502419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1283" y="0"/>
            <a:ext cx="490274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6335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068" y="0"/>
            <a:ext cx="488925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04" y="285750"/>
            <a:ext cx="5030822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1984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814" y="0"/>
            <a:ext cx="49149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76" y="0"/>
            <a:ext cx="52367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74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817124"/>
            <a:ext cx="5242140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Sara Evans-</a:t>
            </a:r>
            <a:r>
              <a:rPr lang="pt-BR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Heart </a:t>
            </a:r>
            <a:r>
              <a:rPr lang="pt-BR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</a:t>
            </a:r>
            <a:endParaRPr lang="pt-BR" sz="2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iação, Formatação e Edição: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22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35</Words>
  <Application>Microsoft Office PowerPoint</Application>
  <PresentationFormat>Apresentação na tela (16:9)</PresentationFormat>
  <Paragraphs>10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2019-06-17T01:18:38Z</dcterms:created>
  <dcterms:modified xsi:type="dcterms:W3CDTF">2019-07-02T01:44:28Z</dcterms:modified>
</cp:coreProperties>
</file>