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8" r:id="rId2"/>
    <p:sldId id="257" r:id="rId3"/>
    <p:sldId id="265" r:id="rId4"/>
    <p:sldId id="264" r:id="rId5"/>
    <p:sldId id="263" r:id="rId6"/>
    <p:sldId id="266" r:id="rId7"/>
    <p:sldId id="260" r:id="rId8"/>
    <p:sldId id="267" r:id="rId9"/>
    <p:sldId id="262" r:id="rId10"/>
    <p:sldId id="261" r:id="rId11"/>
    <p:sldId id="268" r:id="rId12"/>
    <p:sldId id="270" r:id="rId13"/>
    <p:sldId id="269" r:id="rId14"/>
    <p:sldId id="271" r:id="rId15"/>
    <p:sldId id="272" r:id="rId16"/>
    <p:sldId id="273" r:id="rId17"/>
    <p:sldId id="274" r:id="rId18"/>
    <p:sldId id="275" r:id="rId19"/>
    <p:sldId id="276" r:id="rId20"/>
    <p:sldId id="259" r:id="rId21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 varScale="1">
        <p:scale>
          <a:sx n="90" d="100"/>
          <a:sy n="90" d="100"/>
        </p:scale>
        <p:origin x="84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6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2BC927-96D9-4004-B85F-E01C64D3D50D}" type="datetimeFigureOut">
              <a:rPr lang="pt-BR" smtClean="0"/>
              <a:t>17/12/2023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BB4BF1-3303-47F0-869A-78FCCD3DDF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7553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BB4BF1-3303-47F0-869A-78FCCD3DDF11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41897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5C8ED-4D7F-4EF4-8513-A16E8E91C6EC}" type="datetimeFigureOut">
              <a:rPr lang="pt-BR" smtClean="0"/>
              <a:t>17/12/2023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37B37-95AD-4539-A6A1-2AA8274434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8411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5C8ED-4D7F-4EF4-8513-A16E8E91C6EC}" type="datetimeFigureOut">
              <a:rPr lang="pt-BR" smtClean="0"/>
              <a:t>17/12/2023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37B37-95AD-4539-A6A1-2AA8274434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7899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5C8ED-4D7F-4EF4-8513-A16E8E91C6EC}" type="datetimeFigureOut">
              <a:rPr lang="pt-BR" smtClean="0"/>
              <a:t>17/12/2023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37B37-95AD-4539-A6A1-2AA8274434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92294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5C8ED-4D7F-4EF4-8513-A16E8E91C6EC}" type="datetimeFigureOut">
              <a:rPr lang="pt-BR" smtClean="0"/>
              <a:t>17/12/2023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37B37-95AD-4539-A6A1-2AA8274434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36186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5C8ED-4D7F-4EF4-8513-A16E8E91C6EC}" type="datetimeFigureOut">
              <a:rPr lang="pt-BR" smtClean="0"/>
              <a:t>17/12/2023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37B37-95AD-4539-A6A1-2AA8274434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21346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5C8ED-4D7F-4EF4-8513-A16E8E91C6EC}" type="datetimeFigureOut">
              <a:rPr lang="pt-BR" smtClean="0"/>
              <a:t>17/12/2023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37B37-95AD-4539-A6A1-2AA8274434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684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5C8ED-4D7F-4EF4-8513-A16E8E91C6EC}" type="datetimeFigureOut">
              <a:rPr lang="pt-BR" smtClean="0"/>
              <a:t>17/12/2023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37B37-95AD-4539-A6A1-2AA8274434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01629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5C8ED-4D7F-4EF4-8513-A16E8E91C6EC}" type="datetimeFigureOut">
              <a:rPr lang="pt-BR" smtClean="0"/>
              <a:t>17/12/2023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37B37-95AD-4539-A6A1-2AA8274434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9517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5C8ED-4D7F-4EF4-8513-A16E8E91C6EC}" type="datetimeFigureOut">
              <a:rPr lang="pt-BR" smtClean="0"/>
              <a:t>17/12/2023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37B37-95AD-4539-A6A1-2AA8274434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2179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5C8ED-4D7F-4EF4-8513-A16E8E91C6EC}" type="datetimeFigureOut">
              <a:rPr lang="pt-BR" smtClean="0"/>
              <a:t>17/12/2023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37B37-95AD-4539-A6A1-2AA8274434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0485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5C8ED-4D7F-4EF4-8513-A16E8E91C6EC}" type="datetimeFigureOut">
              <a:rPr lang="pt-BR" smtClean="0"/>
              <a:t>17/12/2023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37B37-95AD-4539-A6A1-2AA8274434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82144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  <a:alpha val="3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45C8ED-4D7F-4EF4-8513-A16E8E91C6EC}" type="datetimeFigureOut">
              <a:rPr lang="pt-BR" smtClean="0"/>
              <a:t>17/12/2023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637B37-95AD-4539-A6A1-2AA8274434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2141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19BD6986-AF59-653C-8168-71774E0B43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Retângulo 8">
            <a:extLst>
              <a:ext uri="{FF2B5EF4-FFF2-40B4-BE49-F238E27FC236}">
                <a16:creationId xmlns:a16="http://schemas.microsoft.com/office/drawing/2014/main" id="{5C42A2DC-A0B8-141C-9F21-0546EE99BB24}"/>
              </a:ext>
            </a:extLst>
          </p:cNvPr>
          <p:cNvSpPr/>
          <p:nvPr/>
        </p:nvSpPr>
        <p:spPr>
          <a:xfrm>
            <a:off x="3272798" y="1722475"/>
            <a:ext cx="2598404" cy="65172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Natal 2023</a:t>
            </a:r>
            <a:endParaRPr lang="pt-BR" sz="5400" b="1" cap="none" spc="0" dirty="0"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C295095D-5ACF-795D-6EA5-9A38242A59CC}"/>
              </a:ext>
            </a:extLst>
          </p:cNvPr>
          <p:cNvSpPr/>
          <p:nvPr/>
        </p:nvSpPr>
        <p:spPr>
          <a:xfrm>
            <a:off x="3157870" y="3099630"/>
            <a:ext cx="3072809" cy="65921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5400" b="1" cap="none" spc="0" dirty="0" err="1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5400" b="1" cap="none" spc="0" dirty="0"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3" name="2-Christmas nocking to the door">
            <a:hlinkClick r:id="" action="ppaction://media"/>
            <a:extLst>
              <a:ext uri="{FF2B5EF4-FFF2-40B4-BE49-F238E27FC236}">
                <a16:creationId xmlns:a16="http://schemas.microsoft.com/office/drawing/2014/main" id="{8F1FEEC4-3D6C-47D0-A686-E2A07BD0954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282995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509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">
                <p:cTn id="1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B855E95-164D-60DB-2797-34D5B1184D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0F6885F7-C76C-871C-7184-ADEA68BCB2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563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:pull/>
      </p:transition>
    </mc:Choice>
    <mc:Fallback>
      <p:transition spd="slow" advTm="2000">
        <p:pull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B855E95-164D-60DB-2797-34D5B1184D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D664C416-520A-EB1B-CFA7-CAD1D95B0C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536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:blinds dir="vert"/>
      </p:transition>
    </mc:Choice>
    <mc:Fallback>
      <p:transition spd="slow" advTm="2000">
        <p:blinds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B855E95-164D-60DB-2797-34D5B1184D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09E8DD56-32F8-0953-D4B0-5804F7922B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424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14:prism/>
      </p:transition>
    </mc:Choice>
    <mc:Fallback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B855E95-164D-60DB-2797-34D5B1184D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82CAFD3-B952-AC99-C38E-4720A49AF5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518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2000">
        <p15:prstTrans prst="drape"/>
      </p:transition>
    </mc:Choice>
    <mc:Fallback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B855E95-164D-60DB-2797-34D5B1184D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A412043-7C7B-4AD5-D9A9-1EB74EE1DF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29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:fade/>
      </p:transition>
    </mc:Choice>
    <mc:Fallback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B855E95-164D-60DB-2797-34D5B1184D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D1FB1FDE-8C5F-377E-8AAE-7379F40E6A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295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14:ripple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B855E95-164D-60DB-2797-34D5B1184D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E7531813-46FA-9554-8290-2A66DA09C2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998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14:switch dir="r"/>
      </p:transition>
    </mc:Choice>
    <mc:Fallback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B855E95-164D-60DB-2797-34D5B1184D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868B5DAD-E9F8-DDBE-2ABA-26685FDC77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327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14:gallery dir="r"/>
      </p:transition>
    </mc:Choice>
    <mc:Fallback xmlns=""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B855E95-164D-60DB-2797-34D5B1184D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4BCD5CC-279E-DFAC-DA3C-FCA4AAEC02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705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:comb/>
      </p:transition>
    </mc:Choice>
    <mc:Fallback>
      <p:transition spd="slow" advTm="2000">
        <p:comb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B855E95-164D-60DB-2797-34D5B1184D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4B6CA0F5-EA52-A21C-5A75-CDE588EA68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132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14:gallery dir="r"/>
      </p:transition>
    </mc:Choice>
    <mc:Fallback xmlns=""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B855E95-164D-60DB-2797-34D5B1184D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07E9BC3E-A205-DBF5-0F1D-DEBE5066DA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317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2000">
        <p15:prstTrans prst="fallOver"/>
      </p:transition>
    </mc:Choice>
    <mc:Fallback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B855E95-164D-60DB-2797-34D5B1184D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4CD9D13A-D136-6CA7-7F7F-34B112378F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925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14:conveyor dir="r"/>
      </p:transition>
    </mc:Choice>
    <mc:Fallback xmlns=""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B855E95-164D-60DB-2797-34D5B1184D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917244F-373E-8460-EA0E-A7513E54D5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335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:fade/>
      </p:transition>
    </mc:Choice>
    <mc:Fallback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B855E95-164D-60DB-2797-34D5B1184D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7F3798FC-8FEE-5A1B-5C88-5823F68B65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805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14:warp dir="in"/>
      </p:transition>
    </mc:Choice>
    <mc:Fallback>
      <p:transition spd="slow" advTm="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B855E95-164D-60DB-2797-34D5B1184D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8B2A766C-A04E-026F-802E-7DC9EB1864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920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">
        <p:pull dir="ru"/>
      </p:transition>
    </mc:Choice>
    <mc:Fallback xmlns="">
      <p:transition spd="slow" advTm="2000">
        <p:pull dir="r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B855E95-164D-60DB-2797-34D5B1184D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89D617E-6EBC-3B3A-2C2B-E4968F9AF2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240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:fade/>
      </p:transition>
    </mc:Choice>
    <mc:Fallback>
      <p:transition spd="slow" advTm="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B855E95-164D-60DB-2797-34D5B1184D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B924D26-C793-7CC3-03A0-4060D62691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347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:wedge/>
      </p:transition>
    </mc:Choice>
    <mc:Fallback>
      <p:transition spd="slow" advTm="2000">
        <p:wedg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B855E95-164D-60DB-2797-34D5B1184D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0216683D-7A59-ADC5-C124-6992FFAB59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5767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2000">
        <p15:prstTrans prst="prestige"/>
      </p:transition>
    </mc:Choice>
    <mc:Fallback>
      <p:transition spd="slow" advTm="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43DE04F0-7B95-79CD-47C5-D18E722055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491B0397-3A89-1F68-19F1-A601FFAAF4DE}"/>
              </a:ext>
            </a:extLst>
          </p:cNvPr>
          <p:cNvSpPr txBox="1"/>
          <p:nvPr/>
        </p:nvSpPr>
        <p:spPr>
          <a:xfrm>
            <a:off x="1402966" y="540424"/>
            <a:ext cx="6893234" cy="40626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	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Música:Christmas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Nocking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no The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door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	</a:t>
            </a:r>
          </a:p>
          <a:p>
            <a:pPr algn="ctr"/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hlinkClick r:id="rId3"/>
              </a:rPr>
              <a:t>Clique Aqui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202961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12000">
        <p15:prstTrans prst="fracture"/>
      </p:transition>
    </mc:Choice>
    <mc:Fallback>
      <p:transition spd="slow" advTm="12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206</TotalTime>
  <Words>50</Words>
  <Application>Microsoft Office PowerPoint</Application>
  <PresentationFormat>Apresentação na tela (16:9)</PresentationFormat>
  <Paragraphs>13</Paragraphs>
  <Slides>20</Slides>
  <Notes>1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Comic Sans MS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9</cp:revision>
  <dcterms:created xsi:type="dcterms:W3CDTF">2023-12-14T20:29:44Z</dcterms:created>
  <dcterms:modified xsi:type="dcterms:W3CDTF">2023-12-17T15:56:51Z</dcterms:modified>
</cp:coreProperties>
</file>