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65" r:id="rId5"/>
    <p:sldId id="260" r:id="rId6"/>
    <p:sldId id="258" r:id="rId7"/>
    <p:sldId id="263" r:id="rId8"/>
    <p:sldId id="267" r:id="rId9"/>
    <p:sldId id="262" r:id="rId10"/>
    <p:sldId id="266" r:id="rId11"/>
    <p:sldId id="268" r:id="rId12"/>
    <p:sldId id="259" r:id="rId13"/>
    <p:sldId id="261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1827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3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6255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4371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8234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8816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2142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4176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588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2801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8483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7804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4308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B8234-6C0C-47C7-A395-427FC7644172}" type="datetimeFigureOut">
              <a:rPr lang="pt-BR" smtClean="0"/>
              <a:t>08/09/2019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75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11-(Everything I Do) I Do it for You   Bryan Adams [Piano Cover by Martín Gómez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8732" y="2422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82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1" y="262647"/>
            <a:ext cx="8560340" cy="44528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9699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768262" y="2850204"/>
            <a:ext cx="3743663" cy="46084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621817" y="1351328"/>
            <a:ext cx="4172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Delicada Rosa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87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push dir="u"/>
      </p:transition>
    </mc:Choice>
    <mc:Fallback xmlns="">
      <p:transition spd="slow" advTm="7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7" y="350196"/>
            <a:ext cx="8073957" cy="42120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5397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79221" y="1417588"/>
            <a:ext cx="578555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D’entre as flores, as mais cheirosas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mais belas, delicadas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por certo as lindas rosas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de espinhos cercadas.</a:t>
            </a:r>
            <a:endParaRPr lang="pt-BR" sz="36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94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10" y="379380"/>
            <a:ext cx="8813258" cy="43677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697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conveyor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433" y="1417588"/>
            <a:ext cx="487505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mal podem causar-nos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uma rosa, os seus espinhos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com amor a colhemos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amar o seu destino.</a:t>
            </a:r>
            <a:endParaRPr lang="pt-BR" sz="36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07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13" y="291830"/>
            <a:ext cx="8433881" cy="44455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1549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48779" y="1417588"/>
            <a:ext cx="469391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segredos que ela encerra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sóis do desabrochar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guardá-los-emos na terra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enfim, ela murchar. </a:t>
            </a:r>
            <a:endParaRPr lang="pt-BR" sz="36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61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9" y="352425"/>
            <a:ext cx="8560341" cy="44386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572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88549" y="1140589"/>
            <a:ext cx="436690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assim, carinhosamente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Recordaremos a rosa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foi eloquente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transformou nossa vida</a:t>
            </a:r>
          </a:p>
          <a:p>
            <a:pPr algn="ctr"/>
            <a:r>
              <a:rPr lang="pt-BR" sz="36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vida prodigiosa.</a:t>
            </a:r>
            <a:endParaRPr lang="pt-BR" sz="36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10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400782" y="444554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642042" y="4445540"/>
            <a:ext cx="1988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28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845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allOve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76378" y="1128408"/>
            <a:ext cx="5366341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Eugénio de Sá</a:t>
            </a:r>
          </a:p>
          <a:p>
            <a:pPr algn="ctr"/>
            <a:r>
              <a:rPr lang="pt-BR" sz="20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Everything</a:t>
            </a:r>
            <a:r>
              <a:rPr lang="pt-BR" sz="20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Do –Bryan Adams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85404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Sem Você-Eugénio de Sá (C.M)</Template>
  <TotalTime>24</TotalTime>
  <Words>131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3</cp:revision>
  <dcterms:created xsi:type="dcterms:W3CDTF">2019-09-07T15:31:58Z</dcterms:created>
  <dcterms:modified xsi:type="dcterms:W3CDTF">2019-09-08T16:42:42Z</dcterms:modified>
</cp:coreProperties>
</file>