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3" r:id="rId6"/>
    <p:sldId id="261" r:id="rId7"/>
    <p:sldId id="265" r:id="rId8"/>
    <p:sldId id="268" r:id="rId9"/>
    <p:sldId id="266" r:id="rId10"/>
    <p:sldId id="262" r:id="rId11"/>
    <p:sldId id="264" r:id="rId12"/>
    <p:sldId id="258" r:id="rId13"/>
    <p:sldId id="267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7874B-3BD0-485E-8F9E-FD5083D41DC3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A5DE1-2B49-4343-AA54-85CC46A2C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6250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7874B-3BD0-485E-8F9E-FD5083D41DC3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A5DE1-2B49-4343-AA54-85CC46A2C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618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7874B-3BD0-485E-8F9E-FD5083D41DC3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A5DE1-2B49-4343-AA54-85CC46A2C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0798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7874B-3BD0-485E-8F9E-FD5083D41DC3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A5DE1-2B49-4343-AA54-85CC46A2C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9520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7874B-3BD0-485E-8F9E-FD5083D41DC3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A5DE1-2B49-4343-AA54-85CC46A2C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8710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7874B-3BD0-485E-8F9E-FD5083D41DC3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A5DE1-2B49-4343-AA54-85CC46A2C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351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7874B-3BD0-485E-8F9E-FD5083D41DC3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A5DE1-2B49-4343-AA54-85CC46A2C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3738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7874B-3BD0-485E-8F9E-FD5083D41DC3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A5DE1-2B49-4343-AA54-85CC46A2C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6895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7874B-3BD0-485E-8F9E-FD5083D41DC3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A5DE1-2B49-4343-AA54-85CC46A2C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2138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7874B-3BD0-485E-8F9E-FD5083D41DC3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A5DE1-2B49-4343-AA54-85CC46A2C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9741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7874B-3BD0-485E-8F9E-FD5083D41DC3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A5DE1-2B49-4343-AA54-85CC46A2C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2094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47874B-3BD0-485E-8F9E-FD5083D41DC3}" type="datetimeFigureOut">
              <a:rPr lang="pt-BR" smtClean="0"/>
              <a:t>24/05/2019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A5DE1-2B49-4343-AA54-85CC46A2C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0856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Terre D'Asie - Franc is Goy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712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010596" y="1302689"/>
            <a:ext cx="512280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9966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Há Um Tempo Pra Tudo</a:t>
            </a:r>
            <a:endParaRPr lang="pt-BR" sz="5400" b="1" cap="none" spc="0" dirty="0">
              <a:ln w="0">
                <a:solidFill>
                  <a:srgbClr val="9966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097215" y="3305779"/>
            <a:ext cx="2949567" cy="44585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9966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Laura Lopes</a:t>
            </a:r>
            <a:endParaRPr lang="pt-BR" sz="5400" b="1" cap="none" spc="0" dirty="0">
              <a:ln w="0">
                <a:solidFill>
                  <a:srgbClr val="9966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54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26" y="0"/>
            <a:ext cx="860897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89987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32120" y="1682884"/>
            <a:ext cx="567976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um tempo para tudo, está escrito...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Tempo de espalhar e tempo de ajuntar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Poder um dia meu desejo alcançar...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esse tempo, que eu espero e medito!</a:t>
            </a:r>
          </a:p>
        </p:txBody>
      </p:sp>
    </p:spTree>
    <p:extLst>
      <p:ext uri="{BB962C8B-B14F-4D97-AF65-F5344CB8AC3E}">
        <p14:creationId xmlns:p14="http://schemas.microsoft.com/office/powerpoint/2010/main" val="310226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39" y="0"/>
            <a:ext cx="857006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63474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44142" y="1540698"/>
            <a:ext cx="565571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Procurei na vida só o bem semear...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no tempo certo poder colher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Talvez no porvir, quem sabe, possa ter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dom sublime de saber perdoar!</a:t>
            </a:r>
          </a:p>
        </p:txBody>
      </p:sp>
    </p:spTree>
    <p:extLst>
      <p:ext uri="{BB962C8B-B14F-4D97-AF65-F5344CB8AC3E}">
        <p14:creationId xmlns:p14="http://schemas.microsoft.com/office/powerpoint/2010/main" val="3068311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02" y="214009"/>
            <a:ext cx="8570067" cy="476655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23427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64793" y="1786920"/>
            <a:ext cx="581441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tempo de amar e tempo de aborrecer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Tempo de derrubar e tempo de edificar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Tempo de nascer e tempo de morrer!</a:t>
            </a:r>
          </a:p>
        </p:txBody>
      </p:sp>
    </p:spTree>
    <p:extLst>
      <p:ext uri="{BB962C8B-B14F-4D97-AF65-F5344CB8AC3E}">
        <p14:creationId xmlns:p14="http://schemas.microsoft.com/office/powerpoint/2010/main" val="1509908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064" y="294290"/>
            <a:ext cx="8219872" cy="5143500"/>
          </a:xfrm>
          <a:prstGeom prst="rect">
            <a:avLst/>
          </a:prstGeom>
          <a:effectLst>
            <a:softEdge rad="850900"/>
          </a:effectLst>
        </p:spPr>
      </p:pic>
    </p:spTree>
    <p:extLst>
      <p:ext uri="{BB962C8B-B14F-4D97-AF65-F5344CB8AC3E}">
        <p14:creationId xmlns:p14="http://schemas.microsoft.com/office/powerpoint/2010/main" val="2939979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43954" y="1507787"/>
            <a:ext cx="5856090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tempo de prantear e tempo de saltar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Tempo de buscar e tempo de perder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Tempo de abraçar e tempo de afastar...!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um tempo para todas as coisas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Direitos 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reservados   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Lopes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295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03" y="0"/>
            <a:ext cx="8439807" cy="5143500"/>
          </a:xfrm>
          <a:prstGeom prst="rect">
            <a:avLst/>
          </a:prstGeom>
          <a:effectLst>
            <a:softEdge rad="1003300"/>
          </a:effectLst>
        </p:spPr>
      </p:pic>
    </p:spTree>
    <p:extLst>
      <p:ext uri="{BB962C8B-B14F-4D97-AF65-F5344CB8AC3E}">
        <p14:creationId xmlns:p14="http://schemas.microsoft.com/office/powerpoint/2010/main" val="4127228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67319" y="469846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099243" y="4698460"/>
            <a:ext cx="17940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28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0354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ld"/>
      </p:transition>
    </mc:Choice>
    <mc:Fallback>
      <p:transition spd="slow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78593" y="953311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</a:t>
            </a:r>
          </a:p>
          <a:p>
            <a:pPr algn="ctr"/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Música:Terre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D’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Asie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-Francis Goya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2323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fallOve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164</Words>
  <Application>Microsoft Office PowerPoint</Application>
  <PresentationFormat>Apresentação na tela (16:9)</PresentationFormat>
  <Paragraphs>31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2019-05-13T19:47:45Z</dcterms:created>
  <dcterms:modified xsi:type="dcterms:W3CDTF">2019-05-24T17:43:02Z</dcterms:modified>
</cp:coreProperties>
</file>