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9" r:id="rId3"/>
    <p:sldId id="287" r:id="rId4"/>
    <p:sldId id="281" r:id="rId5"/>
    <p:sldId id="268" r:id="rId6"/>
    <p:sldId id="270" r:id="rId7"/>
    <p:sldId id="276" r:id="rId8"/>
    <p:sldId id="285" r:id="rId9"/>
    <p:sldId id="277" r:id="rId10"/>
    <p:sldId id="271" r:id="rId11"/>
    <p:sldId id="278" r:id="rId12"/>
    <p:sldId id="288" r:id="rId13"/>
    <p:sldId id="279" r:id="rId14"/>
    <p:sldId id="272" r:id="rId15"/>
    <p:sldId id="280" r:id="rId16"/>
    <p:sldId id="283" r:id="rId17"/>
    <p:sldId id="264" r:id="rId18"/>
    <p:sldId id="282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81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067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235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6221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61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5911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019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3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0747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124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182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03767-F92B-4CEE-911A-C95BAD9FD938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9D975-D2A2-4E1B-81B7-B535EE85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55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motional instrumentalm music unbreakable by Josh Kram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4517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2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883" y="0"/>
            <a:ext cx="4183117" cy="5143500"/>
          </a:xfrm>
          <a:prstGeom prst="rect">
            <a:avLst/>
          </a:prstGeom>
          <a:effectLst>
            <a:softEdge rad="1193800"/>
          </a:effectLst>
        </p:spPr>
      </p:pic>
      <p:sp>
        <p:nvSpPr>
          <p:cNvPr id="3" name="CaixaDeTexto 2"/>
          <p:cNvSpPr txBox="1"/>
          <p:nvPr/>
        </p:nvSpPr>
        <p:spPr>
          <a:xfrm>
            <a:off x="1186405" y="641130"/>
            <a:ext cx="425975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Pensamento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minha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está exausta, cansada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sou quem tu vês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sim, quem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habita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meu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 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peso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invisível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sobre meus ombros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773081" y="4046483"/>
            <a:ext cx="23583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Bailarina das Letras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Maio/2019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888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61286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715" y="0"/>
            <a:ext cx="488328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784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99889">
            <a:off x="4908035" y="2501761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10934" y="3608962"/>
            <a:ext cx="1847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000" b="1" dirty="0"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67886" y="1750161"/>
            <a:ext cx="5709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Rasgos do Entardecer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001465" y="3033415"/>
            <a:ext cx="5036734" cy="830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Bailarina das Letras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26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21046414">
            <a:off x="3389919" y="615835"/>
            <a:ext cx="362483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Apenas contemplando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Rasgos e restos de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fios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seda do entardecer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acenam suaves nuances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aves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rompem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ventos, nuvens e o tempo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horizonte,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arrebol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engole filetes do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profetizando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dia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fenecer.</a:t>
            </a:r>
          </a:p>
        </p:txBody>
      </p:sp>
    </p:spTree>
    <p:extLst>
      <p:ext uri="{BB962C8B-B14F-4D97-AF65-F5344CB8AC3E}">
        <p14:creationId xmlns:p14="http://schemas.microsoft.com/office/powerpoint/2010/main" val="194541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5792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trips dir="ld"/>
      </p:transition>
    </mc:Choice>
    <mc:Fallback>
      <p:transition spd="slow" advTm="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55698">
            <a:off x="3444696" y="875488"/>
            <a:ext cx="331917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Débil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escuridão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devora o anoitecer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saciando-se das luzes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antes das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cortinas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fecharem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cenário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apagarem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dia do calendário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entristecer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Solidão?</a:t>
            </a:r>
          </a:p>
        </p:txBody>
      </p:sp>
    </p:spTree>
    <p:extLst>
      <p:ext uri="{BB962C8B-B14F-4D97-AF65-F5344CB8AC3E}">
        <p14:creationId xmlns:p14="http://schemas.microsoft.com/office/powerpoint/2010/main" val="368022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947" y="0"/>
            <a:ext cx="494505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0585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347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62357">
            <a:off x="3452791" y="826850"/>
            <a:ext cx="316638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crepúsculo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dança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desnorteado, ao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adormecido das aves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acenando descanso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Pálpebras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pesadas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tentam registrar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volúvel horizonte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mais uma vez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Anoiteceu...</a:t>
            </a:r>
          </a:p>
        </p:txBody>
      </p:sp>
    </p:spTree>
    <p:extLst>
      <p:ext uri="{BB962C8B-B14F-4D97-AF65-F5344CB8AC3E}">
        <p14:creationId xmlns:p14="http://schemas.microsoft.com/office/powerpoint/2010/main" val="126272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590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5576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01844">
            <a:off x="3398671" y="371148"/>
            <a:ext cx="324479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cristais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titilam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mesas dos bares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anunciando jantares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fragrâncias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envolventes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flutuam leves,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jardins e pomares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Dilúvio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Dilúvio de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sensações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invadem corações.</a:t>
            </a:r>
          </a:p>
        </p:txBody>
      </p:sp>
    </p:spTree>
    <p:extLst>
      <p:ext uri="{BB962C8B-B14F-4D97-AF65-F5344CB8AC3E}">
        <p14:creationId xmlns:p14="http://schemas.microsoft.com/office/powerpoint/2010/main" val="3989246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1" y="77822"/>
            <a:ext cx="8939719" cy="50656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392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55762">
            <a:off x="3474435" y="515564"/>
            <a:ext cx="314143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Cenário paradisíaco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Parece sonho! Será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?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Sinfonia à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distância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aninha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corações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desperta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amantes da noite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voz se cala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Logo,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clima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instala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Amor...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485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5148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d"/>
      </p:transition>
    </mc:Choice>
    <mc:Fallback>
      <p:transition spd="slow" advTm="2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18683" y="3579779"/>
            <a:ext cx="23583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Bailarina das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Letras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Maio/2019</a:t>
            </a:r>
          </a:p>
        </p:txBody>
      </p:sp>
      <p:sp>
        <p:nvSpPr>
          <p:cNvPr id="6" name="CaixaDeTexto 5"/>
          <p:cNvSpPr txBox="1"/>
          <p:nvPr/>
        </p:nvSpPr>
        <p:spPr>
          <a:xfrm rot="21070877">
            <a:off x="3237176" y="586592"/>
            <a:ext cx="340971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Chicoteiam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sentires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vinho tinto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coquetéis,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sorrisos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olhares febris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Vis a vis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Porém, ainda ouço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penumbra,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quais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finos fios de  seda, 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Rasgos do Entardecer.</a:t>
            </a:r>
          </a:p>
        </p:txBody>
      </p:sp>
    </p:spTree>
    <p:extLst>
      <p:ext uri="{BB962C8B-B14F-4D97-AF65-F5344CB8AC3E}">
        <p14:creationId xmlns:p14="http://schemas.microsoft.com/office/powerpoint/2010/main" val="198975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898" y="0"/>
            <a:ext cx="485410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4048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2992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661498" y="468183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63429" y="4681835"/>
            <a:ext cx="1565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57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58586" y="904672"/>
            <a:ext cx="600324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Ilka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(Bailarina das Letras)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Emotional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 Music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Unbreakable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By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Josh  Kramer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89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302</Words>
  <Application>Microsoft Office PowerPoint</Application>
  <PresentationFormat>Apresentação na tela (16:9)</PresentationFormat>
  <Paragraphs>88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22</cp:revision>
  <dcterms:created xsi:type="dcterms:W3CDTF">2019-05-10T17:08:51Z</dcterms:created>
  <dcterms:modified xsi:type="dcterms:W3CDTF">2019-06-19T14:57:41Z</dcterms:modified>
</cp:coreProperties>
</file>