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65" r:id="rId6"/>
    <p:sldId id="262" r:id="rId7"/>
    <p:sldId id="266" r:id="rId8"/>
    <p:sldId id="261" r:id="rId9"/>
    <p:sldId id="267" r:id="rId10"/>
    <p:sldId id="260" r:id="rId11"/>
    <p:sldId id="268" r:id="rId12"/>
    <p:sldId id="258" r:id="rId13"/>
    <p:sldId id="269" r:id="rId14"/>
    <p:sldId id="263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9CB912-B1D7-932E-CF0A-366891D2C9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EF89398-3A3B-735D-DE94-936B7984B2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01491AB-3DC7-9E62-BA98-442F63D82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6E592CD-5A67-F5AE-18DD-726E6760D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89A6607-282D-1474-5FA6-D4E56B18A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1692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420679-3E9F-7A28-F214-B3F6FC5B6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DC223C-20C4-94FA-3B83-92274492E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F76F508-657A-AAD9-CB73-84D9391DD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F3BEDEC-6D3B-7B9C-BB4C-80F3703B0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FB50D18-CE59-AB19-7E0C-381FEEAC4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524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13C8F6-7532-C0C9-8C33-935CD689D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531E796-692B-097B-0136-C32F476F3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58BA419-EF77-7725-4A3B-DB56281D7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C8A9FF0-2C3D-6E72-146C-7721FEC62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642E8C1-5BDB-4464-DA0C-21C5B508D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0726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09FD29-3E36-4E24-CFFE-38D343E49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E1B40DD-4FE2-C2ED-9186-70B203363A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2ADABCC-D405-D3B7-03F8-64E68172E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C666C6F-C5A0-1B99-3D72-146C6DC40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919E3AC-25B0-72FB-47F3-205F3CA2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651D65C-426A-D00A-CEDD-F12971409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295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82A8B1-A229-4243-5996-56F38C08C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AD31C97-5AD1-A6EE-FDFF-CB445B56D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F53D139-45AA-9678-88E5-1E220D9DBE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D504291-DB71-30E8-5EEF-697CAB3347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4B6E426-FA03-D3D6-955C-79CF7F3E8A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12F29033-46B3-3BA4-455D-3EC42DB6E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6735931-41DC-E2BB-767C-55C785E23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39A1F0E-4506-1C50-C8F1-5C6E4B0FC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35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3F1A8F-C767-0F15-EA0D-B32C6C457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903EFE64-D1F2-FF4E-278E-D716CA696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FE5C40A-795F-7F36-1A4B-A9ACB561D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4B43939-149D-4F75-5BA1-EEB550226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84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5B50FC3-FBF9-2A5D-4ADC-3DF359E2F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B2DAA6DD-956A-B7FA-76F1-B903FC74F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7E97CDD-845C-5B2A-ADAD-D6B0159F0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9072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0ADEED-9AB2-2A84-917F-D521515F8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8F65607-215B-2A30-C9C7-DC4210983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DE03B9D-DA8C-3191-CFBE-02DA893771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16E4615-3D6D-99A5-B0D6-24A4C7B77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F208E1E-BA03-9FCA-16A1-B7BF80981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EF21326-C06C-9E89-22CE-DEF004CC9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970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41CBD7-9164-9EB2-591E-6E8758CDA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4457BE3-7EF0-40D4-FDA9-DCB55F258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0B23C0A-C934-BD9F-42B8-A084221902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6589C30-1E0D-5E8F-BD51-F5B02E076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21458AD-AD3C-20DB-19E3-BA447B6CE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CE06431-6C4C-86E7-4143-591EBEF47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43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D42AC3-9339-F1BA-75D3-13D2CFBB8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3D8767A-0C94-C2A5-AEAD-865E22B397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6437501-C76E-0601-014D-EFD81E7E2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B5BBE57-BD67-ACDD-7397-FC7462DB1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C929E2A-05F8-F2A7-44BD-D110DCF1C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48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B139CCB-5FF6-8AAA-B92F-0CDDBC35BF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CFC95F9-5E06-6F6D-8832-AA26991E49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715E520-2885-6A07-F936-99DA681C8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4E01C0C-AA1D-57AA-5B2D-B1AC5CD95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2DB4662-FCA7-417D-C6A3-ECF356218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526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29B8F06-7135-DBAD-A17E-DE6F7552E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C178CB3-0EA7-6268-23E5-510B94C2E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FAC3386-BAA7-0CD4-BDD4-94439D3796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D3F95-AFB5-4056-A9FE-F05FA25664F2}" type="datetimeFigureOut">
              <a:rPr lang="pt-BR" smtClean="0"/>
              <a:t>04/11/2023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5556846-F038-A0D2-7704-EAD9BC4A5B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9D05F03-E86B-999C-CB36-93AB01B97E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69811-99CC-4EAF-A7F1-6B8C12084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185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4800CDE-4C1C-86BA-1797-7519A755AC2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2" b="1112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03-RICHARD CLAYDERMAN LES PREMIERS SOURIRES DE VANESSA">
            <a:hlinkClick r:id="" action="ppaction://media"/>
            <a:extLst>
              <a:ext uri="{FF2B5EF4-FFF2-40B4-BE49-F238E27FC236}">
                <a16:creationId xmlns:a16="http://schemas.microsoft.com/office/drawing/2014/main" id="{BBBFAD0B-3860-B1D2-0649-6660A7EFE2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60174" y="35880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3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E3D43D-BA29-803B-72FA-E23707B55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336DDC8-6A47-C230-D3B9-1F059965F6A8}"/>
              </a:ext>
            </a:extLst>
          </p:cNvPr>
          <p:cNvSpPr/>
          <p:nvPr/>
        </p:nvSpPr>
        <p:spPr>
          <a:xfrm>
            <a:off x="2077887" y="715618"/>
            <a:ext cx="5608374" cy="163779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Nova Estação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B69A243-6657-9CBD-383C-C6C62E14BCFA}"/>
              </a:ext>
            </a:extLst>
          </p:cNvPr>
          <p:cNvSpPr/>
          <p:nvPr/>
        </p:nvSpPr>
        <p:spPr>
          <a:xfrm>
            <a:off x="4882074" y="4303644"/>
            <a:ext cx="5608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Odete </a:t>
            </a:r>
            <a:r>
              <a:rPr lang="pt-BR" sz="5400" b="1" cap="none" spc="0" dirty="0" err="1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Ronchi</a:t>
            </a:r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Baltazar</a:t>
            </a:r>
          </a:p>
        </p:txBody>
      </p:sp>
    </p:spTree>
    <p:extLst>
      <p:ext uri="{BB962C8B-B14F-4D97-AF65-F5344CB8AC3E}">
        <p14:creationId xmlns:p14="http://schemas.microsoft.com/office/powerpoint/2010/main" val="272632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newsflash/>
      </p:transition>
    </mc:Choice>
    <mc:Fallback>
      <p:transition spd="slow" advTm="7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5B464A6-134B-CDF1-1117-DBEE815496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46" b="10146"/>
          <a:stretch/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0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E3D43D-BA29-803B-72FA-E23707B55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98893B0-13B0-7CDF-2FB6-3CC083845621}"/>
              </a:ext>
            </a:extLst>
          </p:cNvPr>
          <p:cNvSpPr txBox="1"/>
          <p:nvPr/>
        </p:nvSpPr>
        <p:spPr>
          <a:xfrm>
            <a:off x="2419855" y="1722783"/>
            <a:ext cx="698918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tardes distraídas,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arco-íris no chão.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tapetes de nuvens,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ventos em brisas,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chuva fininha de montão.</a:t>
            </a:r>
          </a:p>
        </p:txBody>
      </p:sp>
    </p:spTree>
    <p:extLst>
      <p:ext uri="{BB962C8B-B14F-4D97-AF65-F5344CB8AC3E}">
        <p14:creationId xmlns:p14="http://schemas.microsoft.com/office/powerpoint/2010/main" val="107665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pull/>
      </p:transition>
    </mc:Choice>
    <mc:Fallback>
      <p:transition spd="slow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011BF21-53B2-B816-F740-B1DD0FAF2E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80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E3D43D-BA29-803B-72FA-E23707B55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DD4B5AD-9399-36FD-AFB2-41BF2764AE56}"/>
              </a:ext>
            </a:extLst>
          </p:cNvPr>
          <p:cNvSpPr txBox="1"/>
          <p:nvPr/>
        </p:nvSpPr>
        <p:spPr>
          <a:xfrm>
            <a:off x="1681747" y="2459504"/>
            <a:ext cx="84176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sol espiando em cada céu,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borboletas multicores,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passarinhos em seus ninhos.</a:t>
            </a:r>
          </a:p>
        </p:txBody>
      </p:sp>
    </p:spTree>
    <p:extLst>
      <p:ext uri="{BB962C8B-B14F-4D97-AF65-F5344CB8AC3E}">
        <p14:creationId xmlns:p14="http://schemas.microsoft.com/office/powerpoint/2010/main" val="1384389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peelOff"/>
      </p:transition>
    </mc:Choice>
    <mc:Fallback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9494F6D-AE7D-404F-FEE2-D24245AA8D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2" b="14192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5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E3D43D-BA29-803B-72FA-E23707B55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412CFF5-19C0-6FCC-F744-B14DDB3BDB6F}"/>
              </a:ext>
            </a:extLst>
          </p:cNvPr>
          <p:cNvSpPr txBox="1"/>
          <p:nvPr/>
        </p:nvSpPr>
        <p:spPr>
          <a:xfrm>
            <a:off x="4201698" y="2459504"/>
            <a:ext cx="360387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flores,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néctar,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quero mel...</a:t>
            </a:r>
          </a:p>
        </p:txBody>
      </p:sp>
    </p:spTree>
    <p:extLst>
      <p:ext uri="{BB962C8B-B14F-4D97-AF65-F5344CB8AC3E}">
        <p14:creationId xmlns:p14="http://schemas.microsoft.com/office/powerpoint/2010/main" val="150121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u"/>
      </p:transition>
    </mc:Choice>
    <mc:Fallback>
      <p:transition spd="slow" advTm="2000">
        <p:pull dir="l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27E457E-A38D-647C-276C-AC05CABAA0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63" b="10963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1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14:reveal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E3D43D-BA29-803B-72FA-E23707B55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7A4B4DB-F4BF-A0E6-F766-454190C17A24}"/>
              </a:ext>
            </a:extLst>
          </p:cNvPr>
          <p:cNvSpPr txBox="1"/>
          <p:nvPr/>
        </p:nvSpPr>
        <p:spPr>
          <a:xfrm>
            <a:off x="2170305" y="2552269"/>
            <a:ext cx="80634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Agora, fechem todas as saídas!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primavera já está em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minhas mãos...</a:t>
            </a:r>
          </a:p>
        </p:txBody>
      </p:sp>
    </p:spTree>
    <p:extLst>
      <p:ext uri="{BB962C8B-B14F-4D97-AF65-F5344CB8AC3E}">
        <p14:creationId xmlns:p14="http://schemas.microsoft.com/office/powerpoint/2010/main" val="12630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pull dir="ru"/>
      </p:transition>
    </mc:Choice>
    <mc:Fallback>
      <p:transition spd="slow" advTm="6000">
        <p:pull dir="r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FF9DE11-C06A-FB97-1F88-BEF01F550E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65" b="2636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82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9797687F-264D-6EBE-C26F-E53BFC6E0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5757FCD-6A6D-090E-1B27-D82199A6E2B1}"/>
              </a:ext>
            </a:extLst>
          </p:cNvPr>
          <p:cNvSpPr txBox="1"/>
          <p:nvPr/>
        </p:nvSpPr>
        <p:spPr>
          <a:xfrm>
            <a:off x="1510747" y="5897218"/>
            <a:ext cx="3525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Odete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Ronchi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Baltazar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F2F2323-665E-9591-521C-276A0887565B}"/>
              </a:ext>
            </a:extLst>
          </p:cNvPr>
          <p:cNvSpPr txBox="1"/>
          <p:nvPr/>
        </p:nvSpPr>
        <p:spPr>
          <a:xfrm>
            <a:off x="8764189" y="5897217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648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E646548-0028-90EC-3BFF-7AAF9176A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42738D5-8F86-CB14-879B-E23634A83B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47" b="12647"/>
          <a:stretch/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5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window dir="vert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E3D43D-BA29-803B-72FA-E23707B55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349EFC3-8CB1-CACE-0F78-55673B9A41E9}"/>
              </a:ext>
            </a:extLst>
          </p:cNvPr>
          <p:cNvSpPr txBox="1"/>
          <p:nvPr/>
        </p:nvSpPr>
        <p:spPr>
          <a:xfrm>
            <a:off x="1415872" y="582067"/>
            <a:ext cx="9360255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Texto:Odete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Ronchi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Baltazar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Música:Richard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Clayderman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Premiers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Sourires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Vanessa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http://www.sergrasan.com.br/cleoslides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http://www.youtube.com/c/CleoniceMenegattGoelzer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/>
              </a:rPr>
              <a:t>cmenegatt2016@gmail.com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945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isContent="1" isInverted="1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131</Words>
  <Application>Microsoft Office PowerPoint</Application>
  <PresentationFormat>Widescreen</PresentationFormat>
  <Paragraphs>30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MV Boli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User</cp:lastModifiedBy>
  <cp:revision>5</cp:revision>
  <dcterms:created xsi:type="dcterms:W3CDTF">2023-10-06T22:37:20Z</dcterms:created>
  <dcterms:modified xsi:type="dcterms:W3CDTF">2023-11-04T17:41:00Z</dcterms:modified>
</cp:coreProperties>
</file>