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3" r:id="rId9"/>
    <p:sldId id="268" r:id="rId10"/>
    <p:sldId id="262" r:id="rId11"/>
    <p:sldId id="258" r:id="rId12"/>
    <p:sldId id="264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64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780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5507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815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598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8321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471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805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570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6730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122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E22B7-5DC4-47C9-98AC-4340701014EB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3C229-6C58-4F11-B5D7-BF68241361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70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6-Lindsey Stirling   Crystallize (Live performance in London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84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3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21261" y="1429149"/>
            <a:ext cx="4257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Estado D’alma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404681" y="2625252"/>
            <a:ext cx="2821021" cy="7668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Amilton Maciel Monteiro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107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319443" y="1342417"/>
            <a:ext cx="650511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reflete o meu estado d´alma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tudo quanto vi e bem conheço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a poesia amiga, quando espalma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bem a dor do amor, no qual padeço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0675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237794">
            <a:off x="4441194" y="2246449"/>
            <a:ext cx="2616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408562"/>
            <a:ext cx="5616507" cy="44066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37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95214" y="1449422"/>
            <a:ext cx="673755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lê meu verso com bastante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calma,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certo me conhece até no avesso,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minha inspiração jamais empalma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que às outras almas ofereço.</a:t>
            </a:r>
          </a:p>
        </p:txBody>
      </p:sp>
    </p:spTree>
    <p:extLst>
      <p:ext uri="{BB962C8B-B14F-4D97-AF65-F5344CB8AC3E}">
        <p14:creationId xmlns:p14="http://schemas.microsoft.com/office/powerpoint/2010/main" val="180316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885" y="505838"/>
            <a:ext cx="6138153" cy="43579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4255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36072" y="1536971"/>
            <a:ext cx="750237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lê meu verso sabe, num instante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estou tristonho, ou até feliz bastante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claro ainda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?-Olhem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 meus olhos!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336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408562"/>
            <a:ext cx="5143500" cy="43579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39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25502" y="1663429"/>
            <a:ext cx="6492995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minhas vistas são também janelas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bastando apenas ver através delas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tenho um grande amor... entre os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abrolhos!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147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621" y="247650"/>
            <a:ext cx="5593405" cy="46482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95058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71208" y="4620280"/>
            <a:ext cx="3804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Amilton Maciel Monteiro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692274" y="463834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1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64931" y="1147864"/>
            <a:ext cx="460254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Amilton Maciel Monteiro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Lindsey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Stirling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-Cristalize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7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160</Words>
  <Application>Microsoft Office PowerPoint</Application>
  <PresentationFormat>Apresentação na tela (16:9)</PresentationFormat>
  <Paragraphs>34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2019-07-03T21:59:54Z</dcterms:created>
  <dcterms:modified xsi:type="dcterms:W3CDTF">2019-08-02T19:00:31Z</dcterms:modified>
</cp:coreProperties>
</file>