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7" r:id="rId4"/>
    <p:sldId id="259" r:id="rId5"/>
    <p:sldId id="269" r:id="rId6"/>
    <p:sldId id="262" r:id="rId7"/>
    <p:sldId id="266" r:id="rId8"/>
    <p:sldId id="263" r:id="rId9"/>
    <p:sldId id="268" r:id="rId10"/>
    <p:sldId id="264" r:id="rId11"/>
    <p:sldId id="270" r:id="rId12"/>
    <p:sldId id="260" r:id="rId13"/>
    <p:sldId id="265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D7432-3116-4EBC-B360-5C2AB2991695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AC0A-F301-4E9C-B04D-F2B6AC9EBC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2999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D7432-3116-4EBC-B360-5C2AB2991695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AC0A-F301-4E9C-B04D-F2B6AC9EBC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0342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D7432-3116-4EBC-B360-5C2AB2991695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AC0A-F301-4E9C-B04D-F2B6AC9EBC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6859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D7432-3116-4EBC-B360-5C2AB2991695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AC0A-F301-4E9C-B04D-F2B6AC9EBC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6995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D7432-3116-4EBC-B360-5C2AB2991695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AC0A-F301-4E9C-B04D-F2B6AC9EBC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5092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D7432-3116-4EBC-B360-5C2AB2991695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AC0A-F301-4E9C-B04D-F2B6AC9EBC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7694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D7432-3116-4EBC-B360-5C2AB2991695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AC0A-F301-4E9C-B04D-F2B6AC9EBC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6096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D7432-3116-4EBC-B360-5C2AB2991695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AC0A-F301-4E9C-B04D-F2B6AC9EBC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3061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D7432-3116-4EBC-B360-5C2AB2991695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AC0A-F301-4E9C-B04D-F2B6AC9EBC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4267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D7432-3116-4EBC-B360-5C2AB2991695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AC0A-F301-4E9C-B04D-F2B6AC9EBC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5223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D7432-3116-4EBC-B360-5C2AB2991695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AC0A-F301-4E9C-B04D-F2B6AC9EBC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5688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D7432-3116-4EBC-B360-5C2AB2991695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FAC0A-F301-4E9C-B04D-F2B6AC9EBCA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3003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hyperlink" Target="mailto:cmenegatt2016@gmail.com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CleoniceMenegattGoelzer" TargetMode="External"/><Relationship Id="rId5" Type="http://schemas.openxmlformats.org/officeDocument/2006/relationships/hyperlink" Target="http://www.sergrasan.com.br/cleoslides" TargetMode="External"/><Relationship Id="rId4" Type="http://schemas.openxmlformats.org/officeDocument/2006/relationships/hyperlink" Target="http://www.pinterest.com/cleonicemenegat/v&#237;deo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Love On The Roc - Franc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1728" y="24031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650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52" y="233464"/>
            <a:ext cx="4153711" cy="437744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5184843" y="933856"/>
            <a:ext cx="1896894" cy="13505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MÃE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00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270442" y="3063805"/>
            <a:ext cx="3873696" cy="65013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5400" b="1" cap="none" spc="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00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917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9" y="0"/>
            <a:ext cx="858952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09535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004" y="423153"/>
            <a:ext cx="3805947" cy="429719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979835" y="1702340"/>
            <a:ext cx="417935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fosse estrela,</a:t>
            </a:r>
          </a:p>
          <a:p>
            <a:pPr algn="ctr"/>
            <a:r>
              <a:rPr lang="pt-BR" sz="32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seria brilho, luz, resplendor,</a:t>
            </a:r>
          </a:p>
          <a:p>
            <a:pPr algn="ctr"/>
            <a:r>
              <a:rPr lang="pt-BR" sz="32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enfeite de amor.</a:t>
            </a:r>
          </a:p>
          <a:p>
            <a:pPr algn="ctr"/>
            <a:r>
              <a:rPr lang="pt-BR" sz="32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8590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3" y="0"/>
            <a:ext cx="860897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355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004" y="423153"/>
            <a:ext cx="3805947" cy="429719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866001" y="1786920"/>
            <a:ext cx="458010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fosse flor,</a:t>
            </a:r>
          </a:p>
          <a:p>
            <a:pPr algn="ctr"/>
            <a:r>
              <a:rPr lang="pt-BR" sz="32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seria charme, estilo, elegância, </a:t>
            </a:r>
          </a:p>
          <a:p>
            <a:pPr algn="ctr"/>
            <a:r>
              <a:rPr lang="pt-BR" sz="32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 e fragrância.</a:t>
            </a:r>
          </a:p>
        </p:txBody>
      </p:sp>
    </p:spTree>
    <p:extLst>
      <p:ext uri="{BB962C8B-B14F-4D97-AF65-F5344CB8AC3E}">
        <p14:creationId xmlns:p14="http://schemas.microsoft.com/office/powerpoint/2010/main" val="279028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79" y="0"/>
            <a:ext cx="809341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79081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004" y="423153"/>
            <a:ext cx="3805947" cy="429719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928659" y="1786920"/>
            <a:ext cx="427552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fosse emoção,</a:t>
            </a:r>
          </a:p>
          <a:p>
            <a:pPr algn="ctr"/>
            <a:r>
              <a:rPr lang="pt-BR" sz="32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seria afeto, carinho, ternura,</a:t>
            </a:r>
          </a:p>
          <a:p>
            <a:pPr algn="ctr"/>
            <a:r>
              <a:rPr lang="pt-BR" sz="32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alma pura.</a:t>
            </a:r>
          </a:p>
        </p:txBody>
      </p:sp>
    </p:spTree>
    <p:extLst>
      <p:ext uri="{BB962C8B-B14F-4D97-AF65-F5344CB8AC3E}">
        <p14:creationId xmlns:p14="http://schemas.microsoft.com/office/powerpoint/2010/main" val="3376981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53" y="0"/>
            <a:ext cx="875489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60861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004" y="423153"/>
            <a:ext cx="3805947" cy="429719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1705729" y="1264595"/>
            <a:ext cx="288572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fosse anjo,</a:t>
            </a:r>
          </a:p>
          <a:p>
            <a:pPr algn="ctr"/>
            <a:r>
              <a:rPr lang="pt-BR" sz="32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seria simplesmente</a:t>
            </a:r>
          </a:p>
          <a:p>
            <a:pPr algn="ctr"/>
            <a:r>
              <a:rPr lang="pt-BR" sz="32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Mãe.</a:t>
            </a:r>
          </a:p>
          <a:p>
            <a:pPr algn="ctr"/>
            <a:r>
              <a:rPr lang="pt-BR" sz="32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0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Campinas, 30 de abril de 2014</a:t>
            </a:r>
          </a:p>
          <a:p>
            <a:pPr algn="ctr"/>
            <a:r>
              <a:rPr lang="pt-BR" sz="32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1920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29" y="0"/>
            <a:ext cx="853115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964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254869" y="4681835"/>
            <a:ext cx="23887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2400" b="1" dirty="0" err="1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400" b="1" dirty="0">
              <a:solidFill>
                <a:srgbClr val="00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943600" y="4766752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rgbClr val="00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5716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52" y="233464"/>
            <a:ext cx="4153711" cy="437744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4057207" y="1017478"/>
            <a:ext cx="4116833" cy="36317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Imagem: Internet e Acervo Pessoal</a:t>
            </a:r>
          </a:p>
          <a:p>
            <a:pPr algn="ctr"/>
            <a:r>
              <a:rPr lang="pt-BR" sz="1800" b="1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Ariovaldo </a:t>
            </a:r>
            <a:r>
              <a:rPr lang="pt-BR" sz="1800" b="1" dirty="0" err="1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1800" b="1" dirty="0" smtClean="0">
              <a:solidFill>
                <a:srgbClr val="00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Love </a:t>
            </a:r>
            <a:r>
              <a:rPr lang="pt-BR" sz="1800" b="1" dirty="0" err="1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</a:t>
            </a:r>
            <a:r>
              <a:rPr lang="pt-BR" sz="1800" b="1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The </a:t>
            </a:r>
            <a:r>
              <a:rPr lang="pt-BR" sz="1800" b="1" dirty="0" err="1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Roc</a:t>
            </a:r>
            <a:r>
              <a:rPr lang="pt-BR" sz="1800" b="1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-Francis Goya</a:t>
            </a:r>
          </a:p>
          <a:p>
            <a:pPr algn="ctr"/>
            <a:r>
              <a:rPr lang="pt-BR" sz="1800" b="1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www.pinterest.com/</a:t>
            </a:r>
            <a:r>
              <a:rPr lang="pt-BR" sz="1800" b="1" dirty="0" err="1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cleonicemenegat</a:t>
            </a:r>
            <a:r>
              <a:rPr lang="pt-BR" sz="1800" b="1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/vídeos</a:t>
            </a:r>
            <a:endParaRPr lang="pt-BR" sz="1800" b="1" dirty="0" smtClean="0">
              <a:solidFill>
                <a:srgbClr val="00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http</a:t>
            </a:r>
            <a:r>
              <a:rPr lang="pt-BR" sz="18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://</a:t>
            </a:r>
            <a:r>
              <a:rPr lang="pt-BR" sz="1800" b="1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www.sergrasan.com.br/cleoslides</a:t>
            </a:r>
            <a:endParaRPr lang="pt-BR" sz="1800" b="1" dirty="0" smtClean="0">
              <a:solidFill>
                <a:srgbClr val="00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18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1800" b="1" dirty="0" err="1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6"/>
              </a:rPr>
              <a:t>http://</a:t>
            </a:r>
            <a:r>
              <a:rPr lang="pt-BR" sz="1600" b="1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6"/>
              </a:rPr>
              <a:t>www.youtube.com/c/CleoniceMenegattGoelzer</a:t>
            </a:r>
            <a:endParaRPr lang="pt-BR" sz="1600" b="1" dirty="0" smtClean="0">
              <a:solidFill>
                <a:srgbClr val="00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1600" b="1" dirty="0">
              <a:solidFill>
                <a:srgbClr val="00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7"/>
              </a:rPr>
              <a:t>cmenegatt2016@gmail.com</a:t>
            </a:r>
            <a:endParaRPr lang="pt-BR" sz="1800" b="1" dirty="0" smtClean="0">
              <a:solidFill>
                <a:srgbClr val="00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1800" b="1" dirty="0">
              <a:solidFill>
                <a:srgbClr val="00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1800" b="1" dirty="0">
              <a:solidFill>
                <a:srgbClr val="00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019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push dir="u"/>
      </p:transition>
    </mc:Choice>
    <mc:Fallback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</TotalTime>
  <Words>106</Words>
  <Application>Microsoft Office PowerPoint</Application>
  <PresentationFormat>Apresentação na tela (16:9)</PresentationFormat>
  <Paragraphs>31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2019-05-06T22:12:07Z</dcterms:created>
  <dcterms:modified xsi:type="dcterms:W3CDTF">2019-05-07T21:47:31Z</dcterms:modified>
</cp:coreProperties>
</file>