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57" r:id="rId4"/>
    <p:sldId id="270" r:id="rId5"/>
    <p:sldId id="268" r:id="rId6"/>
    <p:sldId id="273" r:id="rId7"/>
    <p:sldId id="271" r:id="rId8"/>
    <p:sldId id="275" r:id="rId9"/>
    <p:sldId id="269" r:id="rId10"/>
    <p:sldId id="274" r:id="rId11"/>
    <p:sldId id="272" r:id="rId12"/>
    <p:sldId id="277" r:id="rId13"/>
    <p:sldId id="25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337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4039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966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859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37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1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93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79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85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985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664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FC230-2DAF-44A5-B3A7-CB6762837C04}" type="datetimeFigureOut">
              <a:rPr lang="pt-BR" smtClean="0"/>
              <a:t>08/07/2019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E27A7-1905-40A8-A422-61DD8DD219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343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8-One day We Had Today (Piano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432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9494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1693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4277652" y="621753"/>
            <a:ext cx="2203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DUETO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943237" y="2013626"/>
            <a:ext cx="5222520" cy="22811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 smtClean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&amp;</a:t>
            </a:r>
          </a:p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Raquel Caminha</a:t>
            </a:r>
          </a:p>
          <a:p>
            <a:pPr algn="ctr"/>
            <a:r>
              <a:rPr lang="pt-BR" sz="5400" b="1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(Lindinha)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29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sh dir="u"/>
      </p:transition>
    </mc:Choice>
    <mc:Fallback>
      <p:transition spd="slow" advTm="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1735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897473">
            <a:off x="5019267" y="1342376"/>
            <a:ext cx="4074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Aqui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943290">
            <a:off x="5104147" y="3132305"/>
            <a:ext cx="3417283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66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853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33399" y="692159"/>
            <a:ext cx="494879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me procuras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aqui a te buscar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enfim, te amar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aqui, se me desejas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 sou algo que almejas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 cumplicidade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nessa busca pela felicidade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fiquemos apenas nessa saudade...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03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914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908965">
            <a:off x="50009" y="668326"/>
            <a:ext cx="41883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Procuro-Te...Cadê Você?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0984857">
            <a:off x="212021" y="2355077"/>
            <a:ext cx="4091979" cy="11990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Raquel Caminha</a:t>
            </a:r>
          </a:p>
          <a:p>
            <a:pPr algn="ctr"/>
            <a:r>
              <a:rPr lang="pt-BR" sz="5400" b="1" dirty="0" smtClean="0">
                <a:ln/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(Lindinha)</a:t>
            </a:r>
            <a:endParaRPr lang="pt-BR" sz="5400" b="1" cap="none" spc="0" dirty="0">
              <a:ln/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683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71764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51301" y="494258"/>
            <a:ext cx="532709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  noites a te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em teus braços me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aconchegar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por que não consigo te enxergar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bastante amor no coração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alivia essa dor,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morrendo de paixão.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admirar teus olhos lindos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me envolver em teus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 te amar sorrindo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Nosso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encontro eu sei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ser sem palavras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só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e amasso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descansaremos abraçados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matando nossa saudade.</a:t>
            </a:r>
          </a:p>
        </p:txBody>
      </p:sp>
    </p:spTree>
    <p:extLst>
      <p:ext uri="{BB962C8B-B14F-4D97-AF65-F5344CB8AC3E}">
        <p14:creationId xmlns:p14="http://schemas.microsoft.com/office/powerpoint/2010/main" val="409081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961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97333" y="1019392"/>
            <a:ext cx="294664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</a:t>
            </a:r>
          </a:p>
          <a:p>
            <a:pPr algn="ctr"/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Acervo Pessoal</a:t>
            </a:r>
          </a:p>
          <a:p>
            <a:pPr algn="ctr"/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Textos: Marcial </a:t>
            </a:r>
            <a:r>
              <a:rPr lang="pt-BR" sz="20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</a:t>
            </a:r>
          </a:p>
          <a:p>
            <a:pPr algn="ctr"/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Raquel Caminha (Lindinha)</a:t>
            </a:r>
          </a:p>
          <a:p>
            <a:pPr algn="ctr"/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One</a:t>
            </a:r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Day </a:t>
            </a:r>
          </a:p>
          <a:p>
            <a:pPr algn="ctr"/>
            <a:r>
              <a:rPr lang="pt-BR" sz="20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</a:t>
            </a:r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Had</a:t>
            </a:r>
            <a:r>
              <a:rPr lang="pt-BR" sz="2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Today</a:t>
            </a:r>
            <a:endParaRPr lang="pt-BR" sz="2000" b="1" dirty="0" smtClean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44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178</Words>
  <Application>Microsoft Office PowerPoint</Application>
  <PresentationFormat>Apresentação na tela (16:9)</PresentationFormat>
  <Paragraphs>40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19</cp:revision>
  <dcterms:created xsi:type="dcterms:W3CDTF">2019-07-03T13:27:47Z</dcterms:created>
  <dcterms:modified xsi:type="dcterms:W3CDTF">2019-07-08T21:38:56Z</dcterms:modified>
</cp:coreProperties>
</file>