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64" r:id="rId5"/>
    <p:sldId id="266" r:id="rId6"/>
    <p:sldId id="259" r:id="rId7"/>
    <p:sldId id="267" r:id="rId8"/>
    <p:sldId id="263" r:id="rId9"/>
    <p:sldId id="268" r:id="rId10"/>
    <p:sldId id="261" r:id="rId11"/>
    <p:sldId id="258" r:id="rId1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53EA8-1675-45DD-97FE-9E31C624E338}" type="datetimeFigureOut">
              <a:rPr lang="pt-BR" smtClean="0"/>
              <a:t>12/11/2018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C719-B217-4A13-B552-795491278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05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53EA8-1675-45DD-97FE-9E31C624E338}" type="datetimeFigureOut">
              <a:rPr lang="pt-BR" smtClean="0"/>
              <a:t>12/11/2018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C719-B217-4A13-B552-795491278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3614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53EA8-1675-45DD-97FE-9E31C624E338}" type="datetimeFigureOut">
              <a:rPr lang="pt-BR" smtClean="0"/>
              <a:t>12/11/2018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C719-B217-4A13-B552-795491278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638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53EA8-1675-45DD-97FE-9E31C624E338}" type="datetimeFigureOut">
              <a:rPr lang="pt-BR" smtClean="0"/>
              <a:t>12/11/2018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C719-B217-4A13-B552-795491278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8069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53EA8-1675-45DD-97FE-9E31C624E338}" type="datetimeFigureOut">
              <a:rPr lang="pt-BR" smtClean="0"/>
              <a:t>12/11/2018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C719-B217-4A13-B552-795491278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0968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53EA8-1675-45DD-97FE-9E31C624E338}" type="datetimeFigureOut">
              <a:rPr lang="pt-BR" smtClean="0"/>
              <a:t>12/11/2018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C719-B217-4A13-B552-795491278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7938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53EA8-1675-45DD-97FE-9E31C624E338}" type="datetimeFigureOut">
              <a:rPr lang="pt-BR" smtClean="0"/>
              <a:t>12/11/2018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C719-B217-4A13-B552-795491278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2850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53EA8-1675-45DD-97FE-9E31C624E338}" type="datetimeFigureOut">
              <a:rPr lang="pt-BR" smtClean="0"/>
              <a:t>12/11/2018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C719-B217-4A13-B552-795491278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92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53EA8-1675-45DD-97FE-9E31C624E338}" type="datetimeFigureOut">
              <a:rPr lang="pt-BR" smtClean="0"/>
              <a:t>12/11/2018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C719-B217-4A13-B552-795491278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9021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53EA8-1675-45DD-97FE-9E31C624E338}" type="datetimeFigureOut">
              <a:rPr lang="pt-BR" smtClean="0"/>
              <a:t>12/11/2018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C719-B217-4A13-B552-795491278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6201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53EA8-1675-45DD-97FE-9E31C624E338}" type="datetimeFigureOut">
              <a:rPr lang="pt-BR" smtClean="0"/>
              <a:t>12/11/2018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CC719-B217-4A13-B552-795491278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2390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F53EA8-1675-45DD-97FE-9E31C624E338}" type="datetimeFigureOut">
              <a:rPr lang="pt-BR" smtClean="0"/>
              <a:t>12/11/2018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CC719-B217-4A13-B552-79549127896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6984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arles Aznavour (Hier encore) Yesterday when I was you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752272" y="2451776"/>
            <a:ext cx="609600" cy="6096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005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147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42900"/>
          </a:effectLst>
        </p:spPr>
      </p:pic>
      <p:sp>
        <p:nvSpPr>
          <p:cNvPr id="3" name="Retângulo 2"/>
          <p:cNvSpPr/>
          <p:nvPr/>
        </p:nvSpPr>
        <p:spPr>
          <a:xfrm>
            <a:off x="3608962" y="1273506"/>
            <a:ext cx="381000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Chuva e Medo</a:t>
            </a:r>
            <a:endParaRPr lang="pt-BR" sz="5400" b="1" cap="none" spc="50" dirty="0">
              <a:ln w="0">
                <a:solidFill>
                  <a:schemeClr val="bg2">
                    <a:lumMod val="75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289615" y="2840875"/>
            <a:ext cx="2448701" cy="55286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5400" b="1" cap="none" spc="50" dirty="0" err="1" smtClean="0">
                <a:ln w="0"/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5400" b="1" cap="none" spc="50" dirty="0" smtClean="0">
                <a:ln w="0"/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  <a:endParaRPr lang="pt-BR" sz="5400" b="1" cap="none" spc="50" dirty="0">
              <a:ln w="0"/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54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14:prism dir="d" isContent="1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33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373056" y="1507788"/>
            <a:ext cx="417293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Chove a cântaros lá fora.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escuridão do quarto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Recolho-me como outrora,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Buscando alento no teu retrato.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391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prism isContent="1" isInverted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958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853198" y="1468877"/>
            <a:ext cx="328327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ti fico apavorada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relâmpago e trovão.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a luz se apaga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Bate forte meu coração.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482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ferris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879760" y="1566153"/>
            <a:ext cx="331212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temporal infindável.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Jorra água de montão.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Sentir medo é inevitável.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Choro, não gosto não!!!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553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conveyor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4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d"/>
      </p:transition>
    </mc:Choice>
    <mc:Fallback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5796358" y="719847"/>
            <a:ext cx="325018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3429301" y="2463310"/>
            <a:ext cx="5617242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Yna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Beta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Charles Aznavour-(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Hier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Encore) </a:t>
            </a:r>
          </a:p>
          <a:p>
            <a:pPr algn="ctr"/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Yesterday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when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was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Young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1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403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106</Words>
  <Application>Microsoft Office PowerPoint</Application>
  <PresentationFormat>Apresentação na tela (16:9)</PresentationFormat>
  <Paragraphs>26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2018-09-24T02:32:03Z</dcterms:created>
  <dcterms:modified xsi:type="dcterms:W3CDTF">2018-11-12T22:51:35Z</dcterms:modified>
</cp:coreProperties>
</file>