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58" r:id="rId11"/>
    <p:sldId id="265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3838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5656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785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8058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5294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539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711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9159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9406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850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357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12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D1DA7-2223-4EDE-B0AD-0D16F0152C32}" type="datetimeFigureOut">
              <a:rPr lang="pt-BR" smtClean="0"/>
              <a:t>02/03/2020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B7422-9AF3-4D0D-8064-4DD270888C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5949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02" y="0"/>
            <a:ext cx="7704083" cy="5143500"/>
          </a:xfrm>
          <a:prstGeom prst="rect">
            <a:avLst/>
          </a:prstGeom>
          <a:effectLst>
            <a:softEdge rad="1028700"/>
          </a:effectLst>
        </p:spPr>
      </p:pic>
      <p:pic>
        <p:nvPicPr>
          <p:cNvPr id="2" name="CM Ballade pour Adeline - André Rieu, Johann Strauss Orchestr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2521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154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4000"/>
    </mc:Choice>
    <mc:Fallback>
      <p:transition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81" y="232646"/>
            <a:ext cx="38478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CC"/>
                  </a:solidFill>
                </a:ln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INGRATIDÃO</a:t>
            </a:r>
            <a:endParaRPr lang="pt-BR" sz="5400" b="1" cap="none" spc="0" dirty="0">
              <a:ln>
                <a:solidFill>
                  <a:srgbClr val="FF99CC"/>
                </a:solidFill>
              </a:ln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648075" y="1775697"/>
            <a:ext cx="3582263" cy="7960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CC"/>
                  </a:solidFill>
                </a:ln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Laura Lopes</a:t>
            </a:r>
            <a:endParaRPr lang="pt-BR" sz="5400" b="1" cap="none" spc="0" dirty="0">
              <a:ln>
                <a:solidFill>
                  <a:srgbClr val="FF99CC"/>
                </a:solidFill>
              </a:ln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36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14:flythrough dir="out" hasBounce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3" y="0"/>
            <a:ext cx="7519480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1577756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30230" y="1271751"/>
            <a:ext cx="64835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esta tristeza que a alma invade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desilusão que o coração suportou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impede de viver a liberdade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tua vil loucura provocou!</a:t>
            </a:r>
          </a:p>
        </p:txBody>
      </p:sp>
    </p:spTree>
    <p:extLst>
      <p:ext uri="{BB962C8B-B14F-4D97-AF65-F5344CB8AC3E}">
        <p14:creationId xmlns:p14="http://schemas.microsoft.com/office/powerpoint/2010/main" val="1802444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3" y="262758"/>
            <a:ext cx="7767145" cy="4880741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3894656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7022" y="1114097"/>
            <a:ext cx="602120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de outrora sinto queixume...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 o escrevo neste meu poema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muitas primaveras sem perfume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desta dor imensa que me algema!</a:t>
            </a:r>
          </a:p>
        </p:txBody>
      </p:sp>
    </p:spTree>
    <p:extLst>
      <p:ext uri="{BB962C8B-B14F-4D97-AF65-F5344CB8AC3E}">
        <p14:creationId xmlns:p14="http://schemas.microsoft.com/office/powerpoint/2010/main" val="4037662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69" y="190500"/>
            <a:ext cx="7998372" cy="4762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95256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28350" y="863590"/>
            <a:ext cx="628729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nesta tristeza em que caminho,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quero e teimo minha vida viver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porque procuro de Deus o carinho</a:t>
            </a: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da tua ingratidão me faça esquecer!</a:t>
            </a:r>
          </a:p>
          <a:p>
            <a:pPr algn="ctr"/>
            <a:endParaRPr lang="pt-BR" sz="3600" b="1" dirty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</a:t>
            </a:r>
          </a:p>
        </p:txBody>
      </p:sp>
    </p:spTree>
    <p:extLst>
      <p:ext uri="{BB962C8B-B14F-4D97-AF65-F5344CB8AC3E}">
        <p14:creationId xmlns:p14="http://schemas.microsoft.com/office/powerpoint/2010/main" val="37053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40" y="210207"/>
            <a:ext cx="7714593" cy="4933293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267094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826868" y="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24520" y="-61555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394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62627" y="678924"/>
            <a:ext cx="6418744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000" b="1" dirty="0" err="1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Música:Ballade</a:t>
            </a:r>
            <a:r>
              <a:rPr lang="pt-BR" sz="20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</a:t>
            </a:r>
            <a:r>
              <a:rPr lang="pt-BR" sz="20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Adeline</a:t>
            </a:r>
            <a:r>
              <a:rPr lang="pt-BR" sz="20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André </a:t>
            </a:r>
            <a:r>
              <a:rPr lang="pt-BR" sz="2000" b="1" dirty="0" err="1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</a:t>
            </a:r>
            <a:r>
              <a:rPr lang="pt-BR" sz="20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Johann Strauss </a:t>
            </a:r>
            <a:r>
              <a:rPr lang="pt-BR" sz="2000" b="1" dirty="0" err="1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Orchestra</a:t>
            </a:r>
            <a:endParaRPr lang="pt-BR" sz="2000" b="1" dirty="0" smtClean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4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400" b="1" dirty="0" smtClean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4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rgbClr val="3838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400" b="1" dirty="0" smtClean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3838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87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8000">
        <p:push dir="u"/>
      </p:transition>
    </mc:Choice>
    <mc:Fallback>
      <p:transition spd="slow" advTm="18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129</Words>
  <Application>Microsoft Office PowerPoint</Application>
  <PresentationFormat>Apresentação na tela (16:9)</PresentationFormat>
  <Paragraphs>27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Juice ITC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2020-03-02T01:34:48Z</dcterms:created>
  <dcterms:modified xsi:type="dcterms:W3CDTF">2020-03-03T01:28:22Z</dcterms:modified>
</cp:coreProperties>
</file>