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58" r:id="rId5"/>
    <p:sldId id="267" r:id="rId6"/>
    <p:sldId id="259" r:id="rId7"/>
    <p:sldId id="266" r:id="rId8"/>
    <p:sldId id="260" r:id="rId9"/>
    <p:sldId id="268" r:id="rId10"/>
    <p:sldId id="261" r:id="rId11"/>
    <p:sldId id="270" r:id="rId12"/>
    <p:sldId id="262" r:id="rId13"/>
    <p:sldId id="271" r:id="rId14"/>
    <p:sldId id="263" r:id="rId15"/>
    <p:sldId id="269" r:id="rId16"/>
    <p:sldId id="272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A0B312-B524-40DB-97B7-5CE6FEAAA2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D744C8-34F8-4CB4-BAC7-E5F11F62BE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BD4CB4B-0329-4C70-A04F-8C1B0CB32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0F739E0-4EAC-4138-A464-628E47612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1844472-97C9-4521-8E0F-13E5A171B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30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433C97-0EA9-4055-A57A-22ED92B2A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93B65AF-98CD-43FE-B1E0-8F7F417FB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530A1EA-F64D-4838-B8E4-616BA9FDF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D6A447-4ADD-4F96-BCA0-2900B1CF5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D725D26-9B3A-43BE-B423-D70F48BBF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074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485531-3CFA-404F-8D89-8C6B6C518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00C12E0-6AB0-4F88-9160-B18FE0956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C3FD932-7E76-4875-83BE-76EF9EB27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3F01E28-28C4-4C83-B197-C9038AFC1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A3FE8E7-93F9-4BBC-A7E0-E1157A632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200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11AB6-FFDE-49CE-8800-CDA22BC40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FCB1D69-C0EE-4605-AC1F-2C8802E1A5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7E93E34-20E9-4CCD-B90B-7F069DE53F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71D3AA7-0AC7-449D-81DB-5C28DEC18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966E1D3-512B-41F9-9ED2-FFCDA8D2C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37AF915-E221-4164-81FA-88698F589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057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41B114-F8DB-473C-B0FC-61CCFEAE3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1030E49-E0D1-4934-853A-006063159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28CD5E-6309-4585-A996-4E2291F053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3B4F463-CD15-4C34-B7BA-28947E2961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7028496-5D73-49B3-8122-61FBDE4127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726A3F47-C88D-4B44-B1B1-3C3E88484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D79F873-A4EC-4FE8-9B71-5153B3C94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888E740-90B6-4AF8-B1B4-B27B391BD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658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B63523-AF26-40E8-B2DD-296BB19E5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E674E1FF-9420-495D-A9D6-F377FD3E9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7F6EEB56-7949-4AD7-944F-6B56A1D81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1C38E180-38A9-4B03-BC9B-C0499B825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0933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41CCAE34-03EE-43D1-8144-2C31FF9E9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FAF70AC3-F14A-4D87-ADDF-F2379AD31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58D63C7-0FCD-4DC2-8153-366057436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57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3420C6-9ACC-4B4C-AEF6-D03F64B25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EA1DBC0-D89D-40EE-8ECB-C53ADA3C7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C374F92-FC60-46BA-A397-87D64E100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145654D-E18A-48BD-82B0-4C46D6751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87675E3-66FA-44EB-A9A1-785B472CD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320566D-D4DF-47ED-9FF0-AB337ABD7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0719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E5B556-656F-4045-A7EB-81CDDE80E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32010DE-0DF7-4449-859B-E483E2CDED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1CF513D-9E89-4209-B08F-59F2535C51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6EB9A91-AF77-442C-BABD-74095DF53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CCBCB0E-2523-4731-99C2-FCD32D2BB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AE646D1-C442-45FC-8B08-5713ACAFB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2573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E8B1F2-C85F-4400-AA9B-D4C7F55A5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8C2DE51-C3D4-47C0-9AA2-1D7101BDE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FB8030C-D543-4A95-8C2E-01638FEB7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CF922D3-3660-40BD-9B33-8210AABE8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A6015A8-430F-4F49-89EC-EB1A35F34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945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FFB27AD-3FD1-480A-B131-F14B8CBD98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BC02A71-8F36-41FF-A0CF-C48FE0ECED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03AB0B1-71BC-432B-96EC-2B2F194A7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94CB072-C82E-4C09-B5EB-82DACAB2A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95D71FE-C82F-4437-ADE7-68D9C1089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612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8A26A67-CC52-4CAC-B09A-7128C2DE7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DDC7951-1124-4657-81A9-098ABB958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0ABC02F-E232-4C3C-BE58-6EDD997751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B374B-0072-4EE3-AB1C-45B03459231A}" type="datetimeFigureOut">
              <a:rPr lang="pt-BR" smtClean="0"/>
              <a:t>05/07/2021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0348817-59A7-485A-AD7E-C682E173E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C10A871-C70C-4B8C-8381-77849B252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8569F-DEF8-48B1-9BBA-5417508B1E5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564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13-Richard Clayderman I Will Always Love You">
            <a:hlinkClick r:id="" action="ppaction://media"/>
            <a:extLst>
              <a:ext uri="{FF2B5EF4-FFF2-40B4-BE49-F238E27FC236}">
                <a16:creationId xmlns:a16="http://schemas.microsoft.com/office/drawing/2014/main" id="{B66670C1-B204-4789-8685-123CBF2302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37463" y="3429000"/>
            <a:ext cx="609600" cy="609600"/>
          </a:xfrm>
          <a:prstGeom prst="rect">
            <a:avLst/>
          </a:prstGeom>
        </p:spPr>
      </p:pic>
      <p:pic>
        <p:nvPicPr>
          <p:cNvPr id="13" name="Imagem 12" descr="Mulher com vestido florido&#10;&#10;Descrição gerada automaticamente">
            <a:extLst>
              <a:ext uri="{FF2B5EF4-FFF2-40B4-BE49-F238E27FC236}">
                <a16:creationId xmlns:a16="http://schemas.microsoft.com/office/drawing/2014/main" id="{7EE850C8-0948-43BA-ABB0-9DA418E5536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490330" y="0"/>
            <a:ext cx="10495721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9962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:newsflash/>
      </p:transition>
    </mc:Choice>
    <mc:Fallback>
      <p:transition spd="slow" advTm="6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" y="0"/>
            <a:ext cx="12192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CCFB363-77BC-4AAB-97A9-0AF9D263A290}"/>
              </a:ext>
            </a:extLst>
          </p:cNvPr>
          <p:cNvSpPr txBox="1"/>
          <p:nvPr/>
        </p:nvSpPr>
        <p:spPr>
          <a:xfrm rot="20593388">
            <a:off x="5868743" y="863326"/>
            <a:ext cx="3289683" cy="52322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54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>
              <a:spcAft>
                <a:spcPts val="0"/>
              </a:spcAft>
            </a:pPr>
            <a:endParaRPr lang="pt-BR" sz="40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tenho medo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meus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passos lentos,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assusta-me saber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 dia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terei que parar.</a:t>
            </a:r>
          </a:p>
        </p:txBody>
      </p:sp>
      <p:pic>
        <p:nvPicPr>
          <p:cNvPr id="3" name="Imagem 2" descr="Uma imagem contendo no interior, cama, deitado, cobertor&#10;&#10;Descrição gerada automaticamente">
            <a:extLst>
              <a:ext uri="{FF2B5EF4-FFF2-40B4-BE49-F238E27FC236}">
                <a16:creationId xmlns:a16="http://schemas.microsoft.com/office/drawing/2014/main" id="{4232361B-9508-4AAD-8407-BAE3D22CE3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2268" flipH="1">
            <a:off x="1144829" y="737878"/>
            <a:ext cx="4890052" cy="518054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2F7D204-359D-49F4-82BC-C13B0C98FB76}"/>
              </a:ext>
            </a:extLst>
          </p:cNvPr>
          <p:cNvSpPr txBox="1"/>
          <p:nvPr/>
        </p:nvSpPr>
        <p:spPr>
          <a:xfrm>
            <a:off x="2128420" y="5280881"/>
            <a:ext cx="34515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</a:p>
        </p:txBody>
      </p:sp>
    </p:spTree>
    <p:extLst>
      <p:ext uri="{BB962C8B-B14F-4D97-AF65-F5344CB8AC3E}">
        <p14:creationId xmlns:p14="http://schemas.microsoft.com/office/powerpoint/2010/main" val="123560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1DFC3F8-E41A-4A4D-B42B-E68033E95F46}"/>
              </a:ext>
            </a:extLst>
          </p:cNvPr>
          <p:cNvSpPr/>
          <p:nvPr/>
        </p:nvSpPr>
        <p:spPr>
          <a:xfrm>
            <a:off x="2876307" y="980661"/>
            <a:ext cx="5976145" cy="15450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Fuga do Destino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2B2FF94-2E76-4D88-97D6-B1E9306CA859}"/>
              </a:ext>
            </a:extLst>
          </p:cNvPr>
          <p:cNvSpPr/>
          <p:nvPr/>
        </p:nvSpPr>
        <p:spPr>
          <a:xfrm>
            <a:off x="2800879" y="2937519"/>
            <a:ext cx="6358728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Ilka </a:t>
            </a:r>
            <a:r>
              <a:rPr lang="pt-BR" sz="54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Bosse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Medium" panose="02040604050005020304" pitchFamily="18" charset="0"/>
            </a:endParaRP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Medium" panose="02040604050005020304" pitchFamily="18" charset="0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53CF664-1B2C-45D8-9530-B809D28B532E}"/>
              </a:ext>
            </a:extLst>
          </p:cNvPr>
          <p:cNvSpPr/>
          <p:nvPr/>
        </p:nvSpPr>
        <p:spPr>
          <a:xfrm>
            <a:off x="7412674" y="5463210"/>
            <a:ext cx="2142144" cy="65713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Setembro/2014</a:t>
            </a:r>
          </a:p>
        </p:txBody>
      </p:sp>
    </p:spTree>
    <p:extLst>
      <p:ext uri="{BB962C8B-B14F-4D97-AF65-F5344CB8AC3E}">
        <p14:creationId xmlns:p14="http://schemas.microsoft.com/office/powerpoint/2010/main" val="2626902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5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BE3D417A-F764-4EB1-A59C-986FEFC5B9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71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comb/>
      </p:transition>
    </mc:Choice>
    <mc:Fallback xmlns="">
      <p:transition spd="slow" advTm="3000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ED1E12A-F7D3-47F3-B483-CEB5656CDB17}"/>
              </a:ext>
            </a:extLst>
          </p:cNvPr>
          <p:cNvSpPr txBox="1"/>
          <p:nvPr/>
        </p:nvSpPr>
        <p:spPr>
          <a:xfrm rot="21153888">
            <a:off x="1727220" y="1012954"/>
            <a:ext cx="354456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Caso a curva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destino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apresentar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penosa e turva,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...dificultando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trilhar caminhos.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ouso fugir.</a:t>
            </a:r>
          </a:p>
        </p:txBody>
      </p:sp>
      <p:pic>
        <p:nvPicPr>
          <p:cNvPr id="7" name="Imagem 6" descr="Uma imagem contendo Texto&#10;&#10;Descrição gerada automaticamente">
            <a:extLst>
              <a:ext uri="{FF2B5EF4-FFF2-40B4-BE49-F238E27FC236}">
                <a16:creationId xmlns:a16="http://schemas.microsoft.com/office/drawing/2014/main" id="{7E2DE65C-12A5-4AC4-8E64-467D9018C5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09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newsflash/>
      </p:transition>
    </mc:Choice>
    <mc:Fallback xmlns="">
      <p:transition spd="slow" advTm="10000">
        <p:newsfla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Caixa de cereal&#10;&#10;Descrição gerada automaticamente com confiança baixa">
            <a:extLst>
              <a:ext uri="{FF2B5EF4-FFF2-40B4-BE49-F238E27FC236}">
                <a16:creationId xmlns:a16="http://schemas.microsoft.com/office/drawing/2014/main" id="{5EBD09E7-E2BA-4EF3-A49A-C90DD76C60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17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750" advTm="3000">
        <p15:prstTrans prst="pageCurlDouble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4ED42D6-EC26-472D-9360-0FA6A502C0CF}"/>
              </a:ext>
            </a:extLst>
          </p:cNvPr>
          <p:cNvSpPr txBox="1"/>
          <p:nvPr/>
        </p:nvSpPr>
        <p:spPr>
          <a:xfrm rot="20913717">
            <a:off x="1455605" y="1122381"/>
            <a:ext cx="3768981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convicta,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eu que escolhi,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 à busca de um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denegado...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...caminho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qual tentei fugir.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Resta-me seguir...</a:t>
            </a:r>
          </a:p>
        </p:txBody>
      </p:sp>
      <p:pic>
        <p:nvPicPr>
          <p:cNvPr id="7" name="Imagem 6" descr="Uma imagem contendo Carta&#10;&#10;Descrição gerada automaticamente">
            <a:extLst>
              <a:ext uri="{FF2B5EF4-FFF2-40B4-BE49-F238E27FC236}">
                <a16:creationId xmlns:a16="http://schemas.microsoft.com/office/drawing/2014/main" id="{899A28B3-29E0-49DB-944E-148163571B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3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Uma imagem contendo mesa, bolo, caixa, pedaço&#10;&#10;Descrição gerada automaticamente">
            <a:extLst>
              <a:ext uri="{FF2B5EF4-FFF2-40B4-BE49-F238E27FC236}">
                <a16:creationId xmlns:a16="http://schemas.microsoft.com/office/drawing/2014/main" id="{5A431631-05A3-4D7D-9BC9-77FF1326E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462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1AC3DE-7D1A-45FF-B459-8A1D9E2E4327}"/>
              </a:ext>
            </a:extLst>
          </p:cNvPr>
          <p:cNvSpPr txBox="1"/>
          <p:nvPr/>
        </p:nvSpPr>
        <p:spPr>
          <a:xfrm rot="21088630">
            <a:off x="1658107" y="1012953"/>
            <a:ext cx="3623108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tempestades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violentam,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violentaram-me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meu destino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fugi.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Sozinha eu segui.</a:t>
            </a:r>
          </a:p>
        </p:txBody>
      </p:sp>
      <p:pic>
        <p:nvPicPr>
          <p:cNvPr id="10" name="Imagem 9" descr="Uma imagem contendo Diagrama&#10;&#10;Descrição gerada automaticamente">
            <a:extLst>
              <a:ext uri="{FF2B5EF4-FFF2-40B4-BE49-F238E27FC236}">
                <a16:creationId xmlns:a16="http://schemas.microsoft.com/office/drawing/2014/main" id="{33E7EAFF-09C1-47C6-986D-7351F1A214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41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Mulher em pé na frente do sol&#10;&#10;Descrição gerada automaticamente com confiança média">
            <a:extLst>
              <a:ext uri="{FF2B5EF4-FFF2-40B4-BE49-F238E27FC236}">
                <a16:creationId xmlns:a16="http://schemas.microsoft.com/office/drawing/2014/main" id="{FA3D76AD-7073-4218-8B71-7BD418CBF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328612"/>
            <a:ext cx="10415588" cy="612933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469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F0227A-A95C-49EF-B029-BEB45A55FB64}"/>
              </a:ext>
            </a:extLst>
          </p:cNvPr>
          <p:cNvSpPr txBox="1"/>
          <p:nvPr/>
        </p:nvSpPr>
        <p:spPr>
          <a:xfrm rot="20970000">
            <a:off x="1335136" y="1228398"/>
            <a:ext cx="429957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 não abdiquei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mim mesma...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Silenciei e sofri.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escolhas, já falhei,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...atalhos fecharam-se,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perscrutei e persisti.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Seguindo...</a:t>
            </a:r>
          </a:p>
        </p:txBody>
      </p:sp>
      <p:pic>
        <p:nvPicPr>
          <p:cNvPr id="7" name="Imagem 6" descr="Texto, Carta&#10;&#10;Descrição gerada automaticamente">
            <a:extLst>
              <a:ext uri="{FF2B5EF4-FFF2-40B4-BE49-F238E27FC236}">
                <a16:creationId xmlns:a16="http://schemas.microsoft.com/office/drawing/2014/main" id="{5DE89FC3-CA1E-4690-A751-0CC9F92BE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2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2000">
        <p:wipe/>
      </p:transition>
    </mc:Choice>
    <mc:Fallback xmlns="">
      <p:transition spd="slow" advTm="12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Desenho de uma caixa de papelão&#10;&#10;Descrição gerada automaticamente com confiança baixa">
            <a:extLst>
              <a:ext uri="{FF2B5EF4-FFF2-40B4-BE49-F238E27FC236}">
                <a16:creationId xmlns:a16="http://schemas.microsoft.com/office/drawing/2014/main" id="{E9A335C2-B8B0-4F72-B586-8F8A8CCD0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9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Tm="4000">
        <p15:prstTrans prst="drape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CC45301-4DA3-4EE0-BA1C-EF90A1D47400}"/>
              </a:ext>
            </a:extLst>
          </p:cNvPr>
          <p:cNvSpPr txBox="1"/>
          <p:nvPr/>
        </p:nvSpPr>
        <p:spPr>
          <a:xfrm rot="21039014">
            <a:off x="1461120" y="1239946"/>
            <a:ext cx="4288353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tardou a chegada,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caminhos abriram-se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me surpreendi,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curva primeira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tanto ligeira</a:t>
            </a:r>
          </a:p>
          <a:p>
            <a:pPr algn="ctr">
              <a:spcAft>
                <a:spcPts val="0"/>
              </a:spcAft>
            </a:pPr>
            <a:r>
              <a:rPr lang="pt-BR" sz="40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estava aí, a...</a:t>
            </a:r>
          </a:p>
          <a:p>
            <a:pPr algn="ctr">
              <a:spcAft>
                <a:spcPts val="0"/>
              </a:spcAft>
            </a:pPr>
            <a:r>
              <a:rPr lang="pt-BR" sz="5400" b="1" i="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Fuga do Destino</a:t>
            </a:r>
          </a:p>
        </p:txBody>
      </p:sp>
      <p:pic>
        <p:nvPicPr>
          <p:cNvPr id="7" name="Imagem 6" descr="Texto, Carta&#10;&#10;Descrição gerada automaticamente">
            <a:extLst>
              <a:ext uri="{FF2B5EF4-FFF2-40B4-BE49-F238E27FC236}">
                <a16:creationId xmlns:a16="http://schemas.microsoft.com/office/drawing/2014/main" id="{4590AB58-0CE2-4A62-9CB6-92959FF9F3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74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2000">
        <p15:prstTrans prst="crush"/>
      </p:transition>
    </mc:Choice>
    <mc:Fallback xmlns="">
      <p:transition spd="slow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Uma imagem contendo caixa&#10;&#10;Descrição gerada automaticamente">
            <a:extLst>
              <a:ext uri="{FF2B5EF4-FFF2-40B4-BE49-F238E27FC236}">
                <a16:creationId xmlns:a16="http://schemas.microsoft.com/office/drawing/2014/main" id="{42FB3F07-00DE-45DF-867C-7A488362F3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57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fade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Uma imagem contendo edifício, caixa, pintura, velho&#10;&#10;Descrição gerada automaticamente">
            <a:extLst>
              <a:ext uri="{FF2B5EF4-FFF2-40B4-BE49-F238E27FC236}">
                <a16:creationId xmlns:a16="http://schemas.microsoft.com/office/drawing/2014/main" id="{48F3ED0E-AF8F-4598-9A51-51788575B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02" y="0"/>
            <a:ext cx="5574628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2AA5534-4336-405E-8230-BAB94D958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0233" y="0"/>
            <a:ext cx="5571744" cy="6858000"/>
          </a:xfrm>
          <a:prstGeom prst="rect">
            <a:avLst/>
          </a:prstGeom>
        </p:spPr>
      </p:pic>
      <p:pic>
        <p:nvPicPr>
          <p:cNvPr id="7" name="Imagem 6" descr="Rosto de mulher sorrindo&#10;&#10;Descrição gerada automaticamente">
            <a:extLst>
              <a:ext uri="{FF2B5EF4-FFF2-40B4-BE49-F238E27FC236}">
                <a16:creationId xmlns:a16="http://schemas.microsoft.com/office/drawing/2014/main" id="{5EEFFEE7-F87A-4FC2-BD34-BF70ED9A3B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730" y="534571"/>
            <a:ext cx="4545904" cy="572555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 descr="Rosto de mulher&#10;&#10;Descrição gerada automaticamente">
            <a:extLst>
              <a:ext uri="{FF2B5EF4-FFF2-40B4-BE49-F238E27FC236}">
                <a16:creationId xmlns:a16="http://schemas.microsoft.com/office/drawing/2014/main" id="{C85F809B-94C2-46E4-BE7B-9A38D195EA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31" y="344557"/>
            <a:ext cx="5131356" cy="61887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477EF61-241E-4B7A-8AB0-0E5010082437}"/>
              </a:ext>
            </a:extLst>
          </p:cNvPr>
          <p:cNvSpPr txBox="1"/>
          <p:nvPr/>
        </p:nvSpPr>
        <p:spPr>
          <a:xfrm>
            <a:off x="2042758" y="5675347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90F8472-55E3-4E64-979F-95295C023D26}"/>
              </a:ext>
            </a:extLst>
          </p:cNvPr>
          <p:cNvSpPr txBox="1"/>
          <p:nvPr/>
        </p:nvSpPr>
        <p:spPr>
          <a:xfrm>
            <a:off x="6934396" y="5738654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152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airplane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Caixa de papelão com desenho&#10;&#10;Descrição gerada automaticamente com confiança baixa">
            <a:extLst>
              <a:ext uri="{FF2B5EF4-FFF2-40B4-BE49-F238E27FC236}">
                <a16:creationId xmlns:a16="http://schemas.microsoft.com/office/drawing/2014/main" id="{2BD1E33B-3556-4082-B814-DB7F768BB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D66E086-DB53-49C4-BE59-1633EBE3A9CD}"/>
              </a:ext>
            </a:extLst>
          </p:cNvPr>
          <p:cNvSpPr txBox="1"/>
          <p:nvPr/>
        </p:nvSpPr>
        <p:spPr>
          <a:xfrm>
            <a:off x="693636" y="704313"/>
            <a:ext cx="770832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 e Glamourização nas imagens: Ilka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-Bailarina das Letras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-I  Will  Always  Love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00"/>
                </a:highligh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00"/>
                </a:highligh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</a:t>
            </a:r>
          </a:p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Criação, Formatação e Edição:</a:t>
            </a:r>
          </a:p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8000"/>
                </a:highlight>
                <a:latin typeface="Monotype Corsiva" panose="03010101010201010101" pitchFamily="66" charset="0"/>
              </a:rPr>
              <a:t>cmenegatt2016@ gmail.com</a:t>
            </a:r>
          </a:p>
        </p:txBody>
      </p:sp>
      <p:pic>
        <p:nvPicPr>
          <p:cNvPr id="7" name="Imagem 6" descr="Texto, Carta&#10;&#10;Descrição gerada automaticamente">
            <a:extLst>
              <a:ext uri="{FF2B5EF4-FFF2-40B4-BE49-F238E27FC236}">
                <a16:creationId xmlns:a16="http://schemas.microsoft.com/office/drawing/2014/main" id="{C6F28455-9EBD-48CE-AE63-81630053F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9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window dir="vert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227</Words>
  <Application>Microsoft Office PowerPoint</Application>
  <PresentationFormat>Widescreen</PresentationFormat>
  <Paragraphs>63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Amasis MT Pro Medium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45</cp:revision>
  <dcterms:created xsi:type="dcterms:W3CDTF">2021-06-15T15:58:25Z</dcterms:created>
  <dcterms:modified xsi:type="dcterms:W3CDTF">2021-07-05T18:17:26Z</dcterms:modified>
</cp:coreProperties>
</file>