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70" r:id="rId4"/>
    <p:sldId id="258" r:id="rId5"/>
    <p:sldId id="265" r:id="rId6"/>
    <p:sldId id="262" r:id="rId7"/>
    <p:sldId id="257" r:id="rId8"/>
    <p:sldId id="261" r:id="rId9"/>
    <p:sldId id="266" r:id="rId10"/>
    <p:sldId id="263" r:id="rId11"/>
    <p:sldId id="267" r:id="rId12"/>
    <p:sldId id="269" r:id="rId13"/>
    <p:sldId id="268" r:id="rId14"/>
    <p:sldId id="259" r:id="rId15"/>
    <p:sldId id="26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0617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477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390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623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944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544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0715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170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5653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2167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4272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C9FCA-F860-4B64-8C3D-2B23A99E5ABE}" type="datetimeFigureOut">
              <a:rPr lang="pt-BR" smtClean="0"/>
              <a:t>03/10/2023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BEB6E-6259-4925-BAE1-342CEDD5B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56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-Cherry Blossom seen through the window">
            <a:hlinkClick r:id="" action="ppaction://media"/>
            <a:extLst>
              <a:ext uri="{FF2B5EF4-FFF2-40B4-BE49-F238E27FC236}">
                <a16:creationId xmlns:a16="http://schemas.microsoft.com/office/drawing/2014/main" id="{B219C02A-B7EA-17AD-8838-F16FCDA124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70114" y="27705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2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0852ECF-71A7-B39D-9A05-617C7D3AA5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2" t="2375" r="3492" b="2375"/>
          <a:stretch/>
        </p:blipFill>
        <p:spPr>
          <a:xfrm>
            <a:off x="536713" y="0"/>
            <a:ext cx="796124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AF24666-84C7-A48C-BE9B-6CA4BA56A35A}"/>
              </a:ext>
            </a:extLst>
          </p:cNvPr>
          <p:cNvSpPr/>
          <p:nvPr/>
        </p:nvSpPr>
        <p:spPr>
          <a:xfrm>
            <a:off x="2494721" y="1441174"/>
            <a:ext cx="3802080" cy="91029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Perdoe-Me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A204BB3-3A97-B25E-9B80-1A4E6D0BCAFB}"/>
              </a:ext>
            </a:extLst>
          </p:cNvPr>
          <p:cNvSpPr/>
          <p:nvPr/>
        </p:nvSpPr>
        <p:spPr>
          <a:xfrm>
            <a:off x="2899584" y="3155674"/>
            <a:ext cx="3235502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1320396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0F9BB0E-9D34-334F-FD70-BE91EEF9A0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8" b="11798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8921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fracture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0852ECF-71A7-B39D-9A05-617C7D3AA5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2" t="2375" r="3492" b="2375"/>
          <a:stretch/>
        </p:blipFill>
        <p:spPr>
          <a:xfrm>
            <a:off x="536713" y="0"/>
            <a:ext cx="796124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307608F-5884-8085-B6C0-D4A000947755}"/>
              </a:ext>
            </a:extLst>
          </p:cNvPr>
          <p:cNvSpPr txBox="1"/>
          <p:nvPr/>
        </p:nvSpPr>
        <p:spPr>
          <a:xfrm>
            <a:off x="1120186" y="1928192"/>
            <a:ext cx="679429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Perdoe-me se te causei tristeza e não alegria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por não ter sido o que deveria ser,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pois sentimentos machuquei.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Perdoe-me se te magoei.</a:t>
            </a:r>
          </a:p>
        </p:txBody>
      </p:sp>
    </p:spTree>
    <p:extLst>
      <p:ext uri="{BB962C8B-B14F-4D97-AF65-F5344CB8AC3E}">
        <p14:creationId xmlns:p14="http://schemas.microsoft.com/office/powerpoint/2010/main" val="4168832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wind"/>
      </p:transition>
    </mc:Choice>
    <mc:Fallback xmlns="">
      <p:transition spd="slow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B463D3-D038-DB8A-30FE-862321F82B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63" b="2963"/>
          <a:stretch/>
        </p:blipFill>
        <p:spPr>
          <a:xfrm rot="16200000">
            <a:off x="2000250" y="-2000252"/>
            <a:ext cx="5143501" cy="914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A1BCABE-E0C8-5717-CF4D-FE2485FB0C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2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conveyor dir="l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0852ECF-71A7-B39D-9A05-617C7D3AA5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2" t="2375" r="3492" b="2375"/>
          <a:stretch/>
        </p:blipFill>
        <p:spPr>
          <a:xfrm>
            <a:off x="536713" y="0"/>
            <a:ext cx="796124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93D03BF-D1D0-B82E-CF9C-CDABF3F6FD06}"/>
              </a:ext>
            </a:extLst>
          </p:cNvPr>
          <p:cNvSpPr txBox="1"/>
          <p:nvPr/>
        </p:nvSpPr>
        <p:spPr>
          <a:xfrm>
            <a:off x="1036254" y="1613795"/>
            <a:ext cx="69621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Pelas palavras e momentos por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não estar ao seu lado para limpar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lágrimas que por minha causa derramou,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pelas falhas e compreensão,</a:t>
            </a:r>
          </a:p>
        </p:txBody>
      </p:sp>
    </p:spTree>
    <p:extLst>
      <p:ext uri="{BB962C8B-B14F-4D97-AF65-F5344CB8AC3E}">
        <p14:creationId xmlns:p14="http://schemas.microsoft.com/office/powerpoint/2010/main" val="364503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wipe dir="d"/>
      </p:transition>
    </mc:Choice>
    <mc:Fallback xmlns="">
      <p:transition spd="slow" advTm="9000">
        <p:wipe dir="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B463D3-D038-DB8A-30FE-862321F82B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63" b="2963"/>
          <a:stretch/>
        </p:blipFill>
        <p:spPr>
          <a:xfrm rot="16200000">
            <a:off x="2000250" y="-2000252"/>
            <a:ext cx="5143501" cy="914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67B648C-89C0-A4A8-F2B8-0A6761FEF6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33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omb/>
      </p:transition>
    </mc:Choice>
    <mc:Fallback xmlns="">
      <p:transition spd="slow" advTm="3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0852ECF-71A7-B39D-9A05-617C7D3AA5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2" t="2375" r="3492" b="2375"/>
          <a:stretch/>
        </p:blipFill>
        <p:spPr>
          <a:xfrm>
            <a:off x="536713" y="0"/>
            <a:ext cx="796124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D612308-F746-EB6B-4540-8661060C0D28}"/>
              </a:ext>
            </a:extLst>
          </p:cNvPr>
          <p:cNvSpPr txBox="1"/>
          <p:nvPr/>
        </p:nvSpPr>
        <p:spPr>
          <a:xfrm>
            <a:off x="1426553" y="1739348"/>
            <a:ext cx="618156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alguma maneira, perdoe-me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receba com carinho o amor e coração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de um ser arrependido buscando 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tempo perdido, quero esquecer de mim. </a:t>
            </a:r>
          </a:p>
        </p:txBody>
      </p:sp>
    </p:spTree>
    <p:extLst>
      <p:ext uri="{BB962C8B-B14F-4D97-AF65-F5344CB8AC3E}">
        <p14:creationId xmlns:p14="http://schemas.microsoft.com/office/powerpoint/2010/main" val="430593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drape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B463D3-D038-DB8A-30FE-862321F82B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63" b="2963"/>
          <a:stretch/>
        </p:blipFill>
        <p:spPr>
          <a:xfrm rot="16200000">
            <a:off x="2000250" y="-2000252"/>
            <a:ext cx="5143501" cy="914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13F1026-80EC-19E8-13C9-FB5A986E8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5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/>
      </p:transition>
    </mc:Choice>
    <mc:Fallback xmlns="">
      <p:transition spd="slow" advTm="3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0852ECF-71A7-B39D-9A05-617C7D3AA5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2" t="2375" r="3492" b="2375"/>
          <a:stretch/>
        </p:blipFill>
        <p:spPr>
          <a:xfrm>
            <a:off x="536713" y="0"/>
            <a:ext cx="796124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D4993E8-7AD6-C44E-E500-1FFC3D050822}"/>
              </a:ext>
            </a:extLst>
          </p:cNvPr>
          <p:cNvSpPr txBox="1"/>
          <p:nvPr/>
        </p:nvSpPr>
        <p:spPr>
          <a:xfrm>
            <a:off x="1265611" y="1719470"/>
            <a:ext cx="650344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viver só de você, jamais viverei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sem teu amor, obrigado por fazer de mim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 homem que sou, um apaixonado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lapidado pelo seu amor, acredite...</a:t>
            </a:r>
          </a:p>
        </p:txBody>
      </p:sp>
    </p:spTree>
    <p:extLst>
      <p:ext uri="{BB962C8B-B14F-4D97-AF65-F5344CB8AC3E}">
        <p14:creationId xmlns:p14="http://schemas.microsoft.com/office/powerpoint/2010/main" val="278687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wipe dir="d"/>
      </p:transition>
    </mc:Choice>
    <mc:Fallback xmlns="">
      <p:transition spd="slow" advTm="10000">
        <p:wipe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B463D3-D038-DB8A-30FE-862321F82B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63" b="2963"/>
          <a:stretch/>
        </p:blipFill>
        <p:spPr>
          <a:xfrm rot="16200000">
            <a:off x="2000250" y="-2000252"/>
            <a:ext cx="5143501" cy="914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8410894-34FF-8B27-48C7-041B5BC395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62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0852ECF-71A7-B39D-9A05-617C7D3AA5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2" t="2375" r="3492" b="2375"/>
          <a:stretch/>
        </p:blipFill>
        <p:spPr>
          <a:xfrm>
            <a:off x="536713" y="0"/>
            <a:ext cx="796124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5BC8094-BB45-08D1-41F0-C2BE06D74C29}"/>
              </a:ext>
            </a:extLst>
          </p:cNvPr>
          <p:cNvSpPr txBox="1"/>
          <p:nvPr/>
        </p:nvSpPr>
        <p:spPr>
          <a:xfrm>
            <a:off x="1043468" y="1255445"/>
            <a:ext cx="694773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Cada palavra que digo é a mais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pura verdade,  não consigo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deixar de te amar onde os anos floresceram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 nosso amor criando raízes profundas 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 abrace e me dê seu perdão eu te amo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me rendo, teu nome escrevi no meu coração.</a:t>
            </a:r>
          </a:p>
        </p:txBody>
      </p:sp>
    </p:spTree>
    <p:extLst>
      <p:ext uri="{BB962C8B-B14F-4D97-AF65-F5344CB8AC3E}">
        <p14:creationId xmlns:p14="http://schemas.microsoft.com/office/powerpoint/2010/main" val="340201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:wipe dir="d"/>
      </p:transition>
    </mc:Choice>
    <mc:Fallback xmlns="">
      <p:transition spd="slow" advTm="15000">
        <p:wipe dir="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B463D3-D038-DB8A-30FE-862321F82B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63" b="2963"/>
          <a:stretch/>
        </p:blipFill>
        <p:spPr>
          <a:xfrm rot="16200000">
            <a:off x="2000250" y="-2000252"/>
            <a:ext cx="5143501" cy="914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6F1D463-CB42-8BF8-5D7F-BB789F69D6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76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warp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6F189DB-DD9C-F87F-12F0-19EB0B8ABF69}"/>
              </a:ext>
            </a:extLst>
          </p:cNvPr>
          <p:cNvSpPr txBox="1"/>
          <p:nvPr/>
        </p:nvSpPr>
        <p:spPr>
          <a:xfrm>
            <a:off x="1133062" y="4733511"/>
            <a:ext cx="1980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Sidnei Piedade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4A79429-C695-9E92-AE82-8D8C3892FED6}"/>
              </a:ext>
            </a:extLst>
          </p:cNvPr>
          <p:cNvSpPr txBox="1"/>
          <p:nvPr/>
        </p:nvSpPr>
        <p:spPr>
          <a:xfrm>
            <a:off x="6178196" y="4699950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BE52AEA2-B544-598E-B745-8416CC8F21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02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603E3CE-7AB6-082C-8A86-F0186C09E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0852ECF-71A7-B39D-9A05-617C7D3AA5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92" t="2375" r="3492" b="2375"/>
          <a:stretch/>
        </p:blipFill>
        <p:spPr>
          <a:xfrm>
            <a:off x="536713" y="0"/>
            <a:ext cx="7961244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D2ABE7-C367-BC57-E035-9FCFF8907161}"/>
              </a:ext>
            </a:extLst>
          </p:cNvPr>
          <p:cNvSpPr txBox="1"/>
          <p:nvPr/>
        </p:nvSpPr>
        <p:spPr>
          <a:xfrm>
            <a:off x="1486307" y="1302026"/>
            <a:ext cx="577113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Sidnei Piedade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Cherry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Blossom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Seen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Through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13559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:fade/>
      </p:transition>
    </mc:Choice>
    <mc:Fallback xmlns=""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Perdoe-Me-Sidnei Sampaio (C.M)</Template>
  <TotalTime>2</TotalTime>
  <Words>232</Words>
  <Application>Microsoft Office PowerPoint</Application>
  <PresentationFormat>Apresentação na tela (16:9)</PresentationFormat>
  <Paragraphs>36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1</cp:revision>
  <dcterms:created xsi:type="dcterms:W3CDTF">2023-10-03T19:40:16Z</dcterms:created>
  <dcterms:modified xsi:type="dcterms:W3CDTF">2023-10-03T19:43:04Z</dcterms:modified>
</cp:coreProperties>
</file>