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4" r:id="rId4"/>
    <p:sldId id="257" r:id="rId5"/>
    <p:sldId id="259" r:id="rId6"/>
    <p:sldId id="260" r:id="rId7"/>
    <p:sldId id="265" r:id="rId8"/>
    <p:sldId id="261" r:id="rId9"/>
    <p:sldId id="266" r:id="rId10"/>
    <p:sldId id="263" r:id="rId11"/>
    <p:sldId id="267" r:id="rId12"/>
    <p:sldId id="258" r:id="rId13"/>
    <p:sldId id="269" r:id="rId14"/>
    <p:sldId id="26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6719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795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4078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494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7760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6966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2503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538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759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6285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235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8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F2ED8-549B-4C1E-8C2F-1312D2EBD858}" type="datetimeFigureOut">
              <a:rPr lang="pt-BR" smtClean="0"/>
              <a:t>15/05/2021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D1429-D334-4762-A8F6-1D5F012AE9B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670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61A8EC-A5EA-4C4A-8078-0F4D512C9E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10-TheElephantSong-mIngmrarNoerdstroms-INSTRUMENTAL-[AudioTrimmer.com]">
            <a:hlinkClick r:id="" action="ppaction://media"/>
            <a:extLst>
              <a:ext uri="{FF2B5EF4-FFF2-40B4-BE49-F238E27FC236}">
                <a16:creationId xmlns:a16="http://schemas.microsoft.com/office/drawing/2014/main" id="{E23748BD-9157-40F9-A959-126629437A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50844" y="25096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721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B8B9D3-1127-44F8-8435-AB07A0B62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137DE53D-2D32-4191-AD98-5FD933B23B65}"/>
              </a:ext>
            </a:extLst>
          </p:cNvPr>
          <p:cNvSpPr txBox="1"/>
          <p:nvPr/>
        </p:nvSpPr>
        <p:spPr>
          <a:xfrm>
            <a:off x="627056" y="324981"/>
            <a:ext cx="5036955" cy="44935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Eis aqui encantamento, 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reporta a uma inesquecível infância!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Me apropriei de um guarda chuva,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velho, usei o esqueleto,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adaptei a um vaso com terra boa,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plantei a muda de madressilva...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floriu e estou aguardando a 2ª florada.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Madressilva me mantém ligada 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Infância como uma relíquia!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Envio o poema, relacionado,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fiz para comemorar meu feito: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4F89232-D948-4853-9C2B-2CC6820865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362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2000">
        <p15:prstTrans prst="curtains"/>
      </p:transition>
    </mc:Choice>
    <mc:Fallback>
      <p:transition spd="slow" advTm="2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19DBAE-788E-44AA-BCCE-6F5CE5149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9F6558D-79C6-496E-9639-D26394D5F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857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B8B9D3-1127-44F8-8435-AB07A0B62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CF187741-8E70-41C5-8352-105F0222333A}"/>
              </a:ext>
            </a:extLst>
          </p:cNvPr>
          <p:cNvSpPr/>
          <p:nvPr/>
        </p:nvSpPr>
        <p:spPr>
          <a:xfrm>
            <a:off x="2648086" y="636105"/>
            <a:ext cx="3847828" cy="14133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Madressilva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8D12F24-63F6-44B1-8C4C-391C21064503}"/>
              </a:ext>
            </a:extLst>
          </p:cNvPr>
          <p:cNvSpPr/>
          <p:nvPr/>
        </p:nvSpPr>
        <p:spPr>
          <a:xfrm>
            <a:off x="2648086" y="3014545"/>
            <a:ext cx="37192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230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crush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19DBAE-788E-44AA-BCCE-6F5CE5149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D4CBA83-B214-4861-8063-E0263EC10E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10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B8B9D3-1127-44F8-8435-AB07A0B62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6E37FC9-6CF3-4277-A0BA-58C6AE01855E}"/>
              </a:ext>
            </a:extLst>
          </p:cNvPr>
          <p:cNvSpPr txBox="1"/>
          <p:nvPr/>
        </p:nvSpPr>
        <p:spPr>
          <a:xfrm>
            <a:off x="1922075" y="1053549"/>
            <a:ext cx="529984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flor plantada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dar sorte!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Trazida da Europa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Pelos meus avós imigrantes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tornar a morada robusta...</a:t>
            </a:r>
          </a:p>
        </p:txBody>
      </p:sp>
    </p:spTree>
    <p:extLst>
      <p:ext uri="{BB962C8B-B14F-4D97-AF65-F5344CB8AC3E}">
        <p14:creationId xmlns:p14="http://schemas.microsoft.com/office/powerpoint/2010/main" val="379847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19DBAE-788E-44AA-BCCE-6F5CE5149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F46F88F-EA07-4669-A856-8D5B2F2043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630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hecker/>
      </p:transition>
    </mc:Choice>
    <mc:Fallback>
      <p:transition spd="slow" advTm="2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B8B9D3-1127-44F8-8435-AB07A0B62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8C1B866-7A79-4728-A16E-037FEC17B160}"/>
              </a:ext>
            </a:extLst>
          </p:cNvPr>
          <p:cNvSpPr txBox="1"/>
          <p:nvPr/>
        </p:nvSpPr>
        <p:spPr>
          <a:xfrm>
            <a:off x="1106296" y="863590"/>
            <a:ext cx="666721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 cultivada nos quintais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Formando lindos caramanchões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Adornando as paredes de casa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suas flores branco –amarelada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aroma doce e suave, muito agradável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Perfumando o ar e a moradia!</a:t>
            </a:r>
          </a:p>
        </p:txBody>
      </p:sp>
    </p:spTree>
    <p:extLst>
      <p:ext uri="{BB962C8B-B14F-4D97-AF65-F5344CB8AC3E}">
        <p14:creationId xmlns:p14="http://schemas.microsoft.com/office/powerpoint/2010/main" val="580269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wedge/>
      </p:transition>
    </mc:Choice>
    <mc:Fallback>
      <p:transition spd="slow" advTm="14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19DBAE-788E-44AA-BCCE-6F5CE5149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826ADA2-C8B3-4588-8A01-CC04D86DC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36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9B8B9D3-1127-44F8-8435-AB07A0B62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41EC488-1CA1-4BC8-98CF-0BED502B25C8}"/>
              </a:ext>
            </a:extLst>
          </p:cNvPr>
          <p:cNvSpPr txBox="1"/>
          <p:nvPr/>
        </p:nvSpPr>
        <p:spPr>
          <a:xfrm>
            <a:off x="1745337" y="1140589"/>
            <a:ext cx="550503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aroma que ficou impregnado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memórias da minha infância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Essas doces lembranças marcam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encantamento de poeta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da inesquecível infância!</a:t>
            </a:r>
          </a:p>
        </p:txBody>
      </p:sp>
    </p:spTree>
    <p:extLst>
      <p:ext uri="{BB962C8B-B14F-4D97-AF65-F5344CB8AC3E}">
        <p14:creationId xmlns:p14="http://schemas.microsoft.com/office/powerpoint/2010/main" val="16671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wedge/>
      </p:transition>
    </mc:Choice>
    <mc:Fallback>
      <p:transition spd="slow" advTm="10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19DBAE-788E-44AA-BCCE-6F5CE5149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7ACE59C-E6DA-49B8-A0B4-83E0622C5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35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newsflash/>
      </p:transition>
    </mc:Choice>
    <mc:Fallback>
      <p:transition spd="slow" advTm="2000">
        <p:newsfla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3F5F2A5D-0627-4B0E-9C93-AC7C137118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876472F-7856-45F9-9047-75B8DA48F530}"/>
              </a:ext>
            </a:extLst>
          </p:cNvPr>
          <p:cNvSpPr txBox="1"/>
          <p:nvPr/>
        </p:nvSpPr>
        <p:spPr>
          <a:xfrm>
            <a:off x="1162878" y="4558725"/>
            <a:ext cx="20185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32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45DE8264-2A1C-4289-90AD-B9539A6C18AE}"/>
              </a:ext>
            </a:extLst>
          </p:cNvPr>
          <p:cNvSpPr txBox="1"/>
          <p:nvPr/>
        </p:nvSpPr>
        <p:spPr>
          <a:xfrm>
            <a:off x="5635488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26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push dir="u"/>
      </p:transition>
    </mc:Choice>
    <mc:Fallback>
      <p:transition spd="slow" advTm="4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19DBAE-788E-44AA-BCCE-6F5CE5149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1DDE37B-16D3-4703-8199-4D07A4BFFE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1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window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19DBAE-788E-44AA-BCCE-6F5CE51491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77FA625-7C46-49C3-B053-A7EF57D0E0A6}"/>
              </a:ext>
            </a:extLst>
          </p:cNvPr>
          <p:cNvSpPr txBox="1"/>
          <p:nvPr/>
        </p:nvSpPr>
        <p:spPr>
          <a:xfrm>
            <a:off x="1120750" y="705679"/>
            <a:ext cx="6574236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The </a:t>
            </a:r>
            <a:r>
              <a:rPr lang="pt-BR" sz="2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Elephant</a:t>
            </a:r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Songs</a:t>
            </a:r>
          </a:p>
          <a:p>
            <a:pPr algn="ctr"/>
            <a:r>
              <a:rPr lang="pt-BR" sz="2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6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867732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racture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</TotalTime>
  <Words>212</Words>
  <Application>Microsoft Office PowerPoint</Application>
  <PresentationFormat>Apresentação na tela (16:9)</PresentationFormat>
  <Paragraphs>40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13</cp:revision>
  <dcterms:created xsi:type="dcterms:W3CDTF">2021-04-28T01:02:44Z</dcterms:created>
  <dcterms:modified xsi:type="dcterms:W3CDTF">2021-05-16T02:02:52Z</dcterms:modified>
</cp:coreProperties>
</file>