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6" r:id="rId12"/>
    <p:sldId id="266" r:id="rId13"/>
    <p:sldId id="267" r:id="rId14"/>
    <p:sldId id="268" r:id="rId15"/>
    <p:sldId id="269" r:id="rId16"/>
    <p:sldId id="270" r:id="rId17"/>
    <p:sldId id="277" r:id="rId18"/>
    <p:sldId id="271" r:id="rId19"/>
    <p:sldId id="272" r:id="rId20"/>
    <p:sldId id="274" r:id="rId21"/>
    <p:sldId id="275" r:id="rId22"/>
    <p:sldId id="273" r:id="rId2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2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7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2200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87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13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7868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851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584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5853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286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5264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9193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218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66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BC516-5316-4604-ADB2-9144B2FDC4DD}" type="datetimeFigureOut">
              <a:rPr lang="pt-BR" smtClean="0"/>
              <a:t>11/05/2018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11768-AA4A-49E1-A96A-F46DC8044C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9930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028700"/>
          </a:effectLst>
        </p:spPr>
      </p:pic>
      <p:pic>
        <p:nvPicPr>
          <p:cNvPr id="4" name="Sarah McLachlan -  World On F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91183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92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879388" y="1210675"/>
            <a:ext cx="3696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Lute Contra Isso</a:t>
            </a:r>
            <a:endParaRPr lang="pt-BR" sz="5400" b="1" cap="none" spc="50" dirty="0">
              <a:ln w="0"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163437" y="3013740"/>
            <a:ext cx="2765269" cy="4166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5400" b="1" cap="none" spc="50" dirty="0" err="1" smtClean="0">
                <a:ln w="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5400" b="1" cap="none" spc="50" dirty="0">
              <a:ln w="0"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200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14:rippl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5" y="0"/>
            <a:ext cx="8807669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3577410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restig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6" y="0"/>
            <a:ext cx="8870731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728959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0"/>
            <a:ext cx="8755117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314041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8" y="0"/>
            <a:ext cx="8912772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376779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6" y="0"/>
            <a:ext cx="8891752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99397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8" y="0"/>
            <a:ext cx="8671033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318241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3" y="0"/>
            <a:ext cx="9049407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36102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gallery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0"/>
            <a:ext cx="8807669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00599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1036" y="124926"/>
            <a:ext cx="8574783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gosto de errar. Sinto o cheiro e gosto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dos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meus erros e simpatizo com eles.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certinho me causa desconfiança.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Antipatizo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o correto.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Prefiro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minha infelicidade com flashes de felicidade momentânea...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Esperar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é para mim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Produzo teorias que não servirão para nada.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Invento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palavras que não existem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faço meu próprio dicionário.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Crio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definições que só eu uso e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ainda por cima, me mato de rir.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Prefiro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minha insanidade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flashes de sanidade instantânea... </a:t>
            </a:r>
          </a:p>
        </p:txBody>
      </p:sp>
    </p:spTree>
    <p:extLst>
      <p:ext uri="{BB962C8B-B14F-4D97-AF65-F5344CB8AC3E}">
        <p14:creationId xmlns:p14="http://schemas.microsoft.com/office/powerpoint/2010/main" val="555416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2000">
        <p:split orient="vert"/>
      </p:transition>
    </mc:Choice>
    <mc:Fallback>
      <p:transition spd="slow" advTm="3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8" y="0"/>
            <a:ext cx="8776138" cy="514350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3135718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41" y="0"/>
            <a:ext cx="8555421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3936886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8" y="0"/>
            <a:ext cx="8576440" cy="514350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3348228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0"/>
            <a:ext cx="8734095" cy="51435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422881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6" y="0"/>
            <a:ext cx="8818179" cy="5143500"/>
          </a:xfrm>
          <a:prstGeom prst="rect">
            <a:avLst/>
          </a:prstGeom>
          <a:effectLst>
            <a:softEdge rad="1028700"/>
          </a:effectLst>
        </p:spPr>
      </p:pic>
    </p:spTree>
    <p:extLst>
      <p:ext uri="{BB962C8B-B14F-4D97-AF65-F5344CB8AC3E}">
        <p14:creationId xmlns:p14="http://schemas.microsoft.com/office/powerpoint/2010/main" val="407989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2076" y="678924"/>
            <a:ext cx="763984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presta é o que me interessa.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eu quero, agarro. O que eu desejo, abraço.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eu sonho, desenho. O que eu imagino, escrevo.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eu sinto, escondo. A perfeição está no meu humor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Está na minha emoção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Está nas minhas linhas tortas e devaneios tolos. </a:t>
            </a:r>
            <a:endParaRPr lang="pt-BR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Nem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sempre minhas ações condizem com as minhas palavras</a:t>
            </a:r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conheça. Me decifre. Me ame. Me devore.</a:t>
            </a:r>
          </a:p>
          <a:p>
            <a:pPr algn="ctr"/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Clarissa Corrêa</a:t>
            </a:r>
          </a:p>
        </p:txBody>
      </p:sp>
    </p:spTree>
    <p:extLst>
      <p:ext uri="{BB962C8B-B14F-4D97-AF65-F5344CB8AC3E}">
        <p14:creationId xmlns:p14="http://schemas.microsoft.com/office/powerpoint/2010/main" val="566547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3000">
        <p:split orient="vert"/>
      </p:transition>
    </mc:Choice>
    <mc:Fallback>
      <p:transition spd="slow" advTm="2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0"/>
            <a:ext cx="8650014" cy="5143500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4190632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1" y="0"/>
            <a:ext cx="8597462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042358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ip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90" y="0"/>
            <a:ext cx="8145517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1907559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0" y="0"/>
            <a:ext cx="8303173" cy="514350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20625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082" y="189186"/>
            <a:ext cx="4561490" cy="4765128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3" name="CaixaDeTexto 2"/>
          <p:cNvSpPr txBox="1"/>
          <p:nvPr/>
        </p:nvSpPr>
        <p:spPr>
          <a:xfrm>
            <a:off x="0" y="587507"/>
            <a:ext cx="5365571" cy="38010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Clarissa Corrêa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Sarah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McLachlan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-Word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Fire</a:t>
            </a:r>
            <a:endParaRPr lang="pt-BR" sz="20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050" b="1" dirty="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  <a:endParaRPr lang="pt-BR" sz="20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453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dir="u"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225</Words>
  <Application>Microsoft Office PowerPoint</Application>
  <PresentationFormat>Apresentação na tela (16:9)</PresentationFormat>
  <Paragraphs>38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2018-05-10T13:38:13Z</dcterms:created>
  <dcterms:modified xsi:type="dcterms:W3CDTF">2018-05-11T17:07:01Z</dcterms:modified>
</cp:coreProperties>
</file>